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60" r:id="rId2"/>
    <p:sldId id="290" r:id="rId3"/>
    <p:sldId id="294" r:id="rId4"/>
    <p:sldId id="295" r:id="rId5"/>
  </p:sldIdLst>
  <p:sldSz cx="9144000" cy="5143500" type="screen16x9"/>
  <p:notesSz cx="6858000" cy="9144000"/>
  <p:embeddedFontLst>
    <p:embeddedFont>
      <p:font typeface="Roboto" panose="020000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F2B7FC3C-49C2-D443-9428-82FC833030E8}">
          <p14:sldIdLst>
            <p14:sldId id="260"/>
            <p14:sldId id="290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026"/>
    <a:srgbClr val="122432"/>
    <a:srgbClr val="38BFC4"/>
    <a:srgbClr val="223892"/>
    <a:srgbClr val="F37460"/>
    <a:srgbClr val="FDB016"/>
    <a:srgbClr val="6DB48C"/>
    <a:srgbClr val="686299"/>
    <a:srgbClr val="5082B4"/>
    <a:srgbClr val="EAB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6401A-4B62-AD0F-06C6-5233886D2CB4}" v="6" dt="2023-02-13T11:51:18.531"/>
    <p1510:client id="{4FAD7F50-69B7-B54B-CA96-224B442C8BE4}" v="540" dt="2023-02-13T14:15:11.480"/>
    <p1510:client id="{751CD67C-FB57-E872-FCBC-CA9D347EC307}" v="1" dt="2023-02-14T10:12:37.462"/>
    <p1510:client id="{A6F3D848-A481-8C2F-A8BD-4759A6E902D1}" v="18" dt="2023-02-14T09:53:48.425"/>
    <p1510:client id="{DF9C95D7-B5EA-43A0-AD58-E2AE106C755F}" v="132" dt="2023-02-14T10:19:1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 varScale="1">
        <p:scale>
          <a:sx n="140" d="100"/>
          <a:sy n="140" d="100"/>
        </p:scale>
        <p:origin x="8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lkington" userId="S::d.pilkington@ucas.ac.uk::58a053ec-0827-4937-9ff2-ef23c7a54884" providerId="AD" clId="Web-{A6F3D848-A481-8C2F-A8BD-4759A6E902D1}"/>
    <pc:docChg chg="modSld">
      <pc:chgData name="Daniel Pilkington" userId="S::d.pilkington@ucas.ac.uk::58a053ec-0827-4937-9ff2-ef23c7a54884" providerId="AD" clId="Web-{A6F3D848-A481-8C2F-A8BD-4759A6E902D1}" dt="2023-02-14T09:53:46.190" v="7" actId="20577"/>
      <pc:docMkLst>
        <pc:docMk/>
      </pc:docMkLst>
      <pc:sldChg chg="modSp">
        <pc:chgData name="Daniel Pilkington" userId="S::d.pilkington@ucas.ac.uk::58a053ec-0827-4937-9ff2-ef23c7a54884" providerId="AD" clId="Web-{A6F3D848-A481-8C2F-A8BD-4759A6E902D1}" dt="2023-02-14T08:54:22.298" v="0" actId="20577"/>
        <pc:sldMkLst>
          <pc:docMk/>
          <pc:sldMk cId="0" sldId="258"/>
        </pc:sldMkLst>
        <pc:spChg chg="mod">
          <ac:chgData name="Daniel Pilkington" userId="S::d.pilkington@ucas.ac.uk::58a053ec-0827-4937-9ff2-ef23c7a54884" providerId="AD" clId="Web-{A6F3D848-A481-8C2F-A8BD-4759A6E902D1}" dt="2023-02-14T08:54:22.298" v="0" actId="20577"/>
          <ac:spMkLst>
            <pc:docMk/>
            <pc:sldMk cId="0" sldId="258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46.190" v="7" actId="20577"/>
        <pc:sldMkLst>
          <pc:docMk/>
          <pc:sldMk cId="0" sldId="266"/>
        </pc:sldMkLst>
        <pc:spChg chg="mod">
          <ac:chgData name="Daniel Pilkington" userId="S::d.pilkington@ucas.ac.uk::58a053ec-0827-4937-9ff2-ef23c7a54884" providerId="AD" clId="Web-{A6F3D848-A481-8C2F-A8BD-4759A6E902D1}" dt="2023-02-14T09:53:46.190" v="7" actId="20577"/>
          <ac:spMkLst>
            <pc:docMk/>
            <pc:sldMk cId="0" sldId="266"/>
            <ac:spMk id="177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2:34.673" v="1" actId="20577"/>
        <pc:sldMkLst>
          <pc:docMk/>
          <pc:sldMk cId="3369972519" sldId="282"/>
        </pc:sldMkLst>
        <pc:spChg chg="mod">
          <ac:chgData name="Daniel Pilkington" userId="S::d.pilkington@ucas.ac.uk::58a053ec-0827-4937-9ff2-ef23c7a54884" providerId="AD" clId="Web-{A6F3D848-A481-8C2F-A8BD-4759A6E902D1}" dt="2023-02-14T09:52:34.673" v="1" actId="20577"/>
          <ac:spMkLst>
            <pc:docMk/>
            <pc:sldMk cId="3369972519" sldId="282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26.736" v="2" actId="20577"/>
        <pc:sldMkLst>
          <pc:docMk/>
          <pc:sldMk cId="1346301847" sldId="283"/>
        </pc:sldMkLst>
        <pc:spChg chg="mod">
          <ac:chgData name="Daniel Pilkington" userId="S::d.pilkington@ucas.ac.uk::58a053ec-0827-4937-9ff2-ef23c7a54884" providerId="AD" clId="Web-{A6F3D848-A481-8C2F-A8BD-4759A6E902D1}" dt="2023-02-14T09:53:26.736" v="2" actId="20577"/>
          <ac:spMkLst>
            <pc:docMk/>
            <pc:sldMk cId="1346301847" sldId="283"/>
            <ac:spMk id="69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751CD67C-FB57-E872-FCBC-CA9D347EC307}"/>
    <pc:docChg chg="modSld">
      <pc:chgData name="Katie Preedy" userId="S::k.preedy@ucas.ac.uk::6c2a2f5a-370b-4489-849e-84e5afeeff01" providerId="AD" clId="Web-{751CD67C-FB57-E872-FCBC-CA9D347EC307}" dt="2023-02-14T10:12:37.462" v="0"/>
      <pc:docMkLst>
        <pc:docMk/>
      </pc:docMkLst>
      <pc:sldChg chg="modSp">
        <pc:chgData name="Katie Preedy" userId="S::k.preedy@ucas.ac.uk::6c2a2f5a-370b-4489-849e-84e5afeeff01" providerId="AD" clId="Web-{751CD67C-FB57-E872-FCBC-CA9D347EC307}" dt="2023-02-14T10:12:37.462" v="0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751CD67C-FB57-E872-FCBC-CA9D347EC307}" dt="2023-02-14T10:12:37.462" v="0"/>
          <ac:spMkLst>
            <pc:docMk/>
            <pc:sldMk cId="0" sldId="276"/>
            <ac:spMk id="301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4FAD7F50-69B7-B54B-CA96-224B442C8BE4}"/>
    <pc:docChg chg="addSld delSld modSld sldOrd">
      <pc:chgData name="Katie Preedy" userId="S::k.preedy@ucas.ac.uk::6c2a2f5a-370b-4489-849e-84e5afeeff01" providerId="AD" clId="Web-{4FAD7F50-69B7-B54B-CA96-224B442C8BE4}" dt="2023-02-13T14:15:11.480" v="410" actId="20577"/>
      <pc:docMkLst>
        <pc:docMk/>
      </pc:docMkLst>
      <pc:sldChg chg="modSp">
        <pc:chgData name="Katie Preedy" userId="S::k.preedy@ucas.ac.uk::6c2a2f5a-370b-4489-849e-84e5afeeff01" providerId="AD" clId="Web-{4FAD7F50-69B7-B54B-CA96-224B442C8BE4}" dt="2023-02-13T13:23:57.413" v="172" actId="1076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4FAD7F50-69B7-B54B-CA96-224B442C8BE4}" dt="2023-02-13T13:23:57.413" v="172" actId="1076"/>
          <ac:spMkLst>
            <pc:docMk/>
            <pc:sldMk cId="0" sldId="258"/>
            <ac:spMk id="2" creationId="{A256F3FF-E55D-D1F1-4CD4-BC9FD5AC488B}"/>
          </ac:spMkLst>
        </pc:spChg>
        <pc:spChg chg="mod">
          <ac:chgData name="Katie Preedy" userId="S::k.preedy@ucas.ac.uk::6c2a2f5a-370b-4489-849e-84e5afeeff01" providerId="AD" clId="Web-{4FAD7F50-69B7-B54B-CA96-224B442C8BE4}" dt="2023-02-13T13:23:50.663" v="171" actId="20577"/>
          <ac:spMkLst>
            <pc:docMk/>
            <pc:sldMk cId="0" sldId="258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4:14:20.821" v="404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4FAD7F50-69B7-B54B-CA96-224B442C8BE4}" dt="2023-02-13T14:14:20.821" v="404" actId="20577"/>
          <ac:spMkLst>
            <pc:docMk/>
            <pc:sldMk cId="0" sldId="259"/>
            <ac:spMk id="82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54.485" v="47"/>
          <ac:spMkLst>
            <pc:docMk/>
            <pc:sldMk cId="0" sldId="259"/>
            <ac:spMk id="91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06:55.344" v="48"/>
          <ac:picMkLst>
            <pc:docMk/>
            <pc:sldMk cId="0" sldId="259"/>
            <ac:picMk id="90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14:37.978" v="406" actId="20577"/>
        <pc:sldMkLst>
          <pc:docMk/>
          <pc:sldMk cId="0" sldId="263"/>
        </pc:sldMkLst>
        <pc:spChg chg="mod">
          <ac:chgData name="Katie Preedy" userId="S::k.preedy@ucas.ac.uk::6c2a2f5a-370b-4489-849e-84e5afeeff01" providerId="AD" clId="Web-{4FAD7F50-69B7-B54B-CA96-224B442C8BE4}" dt="2023-02-13T14:14:37.978" v="406" actId="20577"/>
          <ac:spMkLst>
            <pc:docMk/>
            <pc:sldMk cId="0" sldId="263"/>
            <ac:spMk id="13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2.900" v="407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4FAD7F50-69B7-B54B-CA96-224B442C8BE4}" dt="2023-02-13T14:14:42.900" v="407" actId="20577"/>
          <ac:spMkLst>
            <pc:docMk/>
            <pc:sldMk cId="0" sldId="264"/>
            <ac:spMk id="14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8.994" v="408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4FAD7F50-69B7-B54B-CA96-224B442C8BE4}" dt="2023-02-13T14:14:48.994" v="408" actId="20577"/>
          <ac:spMkLst>
            <pc:docMk/>
            <pc:sldMk cId="0" sldId="265"/>
            <ac:spMk id="165" creationId="{00000000-0000-0000-0000-000000000000}"/>
          </ac:spMkLst>
        </pc:spChg>
      </pc:sldChg>
      <pc:sldChg chg="modSp ord">
        <pc:chgData name="Katie Preedy" userId="S::k.preedy@ucas.ac.uk::6c2a2f5a-370b-4489-849e-84e5afeeff01" providerId="AD" clId="Web-{4FAD7F50-69B7-B54B-CA96-224B442C8BE4}" dt="2023-02-13T13:51:43.115" v="397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4FAD7F50-69B7-B54B-CA96-224B442C8BE4}" dt="2023-02-13T13:51:43.115" v="397" actId="1076"/>
          <ac:spMkLst>
            <pc:docMk/>
            <pc:sldMk cId="0" sldId="266"/>
            <ac:spMk id="180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8"/>
        <pc:sldMkLst>
          <pc:docMk/>
          <pc:sldMk cId="0" sldId="267"/>
        </pc:sldMkLst>
      </pc:sldChg>
      <pc:sldChg chg="modSp ord">
        <pc:chgData name="Katie Preedy" userId="S::k.preedy@ucas.ac.uk::6c2a2f5a-370b-4489-849e-84e5afeeff01" providerId="AD" clId="Web-{4FAD7F50-69B7-B54B-CA96-224B442C8BE4}" dt="2023-02-13T13:55:59.609" v="401" actId="1076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4FAD7F50-69B7-B54B-CA96-224B442C8BE4}" dt="2023-02-13T13:55:59.609" v="401" actId="1076"/>
          <ac:spMkLst>
            <pc:docMk/>
            <pc:sldMk cId="0" sldId="268"/>
            <ac:spMk id="204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6"/>
        <pc:sldMkLst>
          <pc:docMk/>
          <pc:sldMk cId="0" sldId="269"/>
        </pc:sldMkLst>
      </pc:sldChg>
      <pc:sldChg chg="delSp modSp">
        <pc:chgData name="Katie Preedy" userId="S::k.preedy@ucas.ac.uk::6c2a2f5a-370b-4489-849e-84e5afeeff01" providerId="AD" clId="Web-{4FAD7F50-69B7-B54B-CA96-224B442C8BE4}" dt="2023-02-13T13:36:13.643" v="31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4FAD7F50-69B7-B54B-CA96-224B442C8BE4}" dt="2023-02-13T13:36:13.643" v="313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28:38.236" v="293" actId="20577"/>
          <ac:spMkLst>
            <pc:docMk/>
            <pc:sldMk cId="0" sldId="276"/>
            <ac:spMk id="304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28:27.360" v="289" actId="1076"/>
          <ac:picMkLst>
            <pc:docMk/>
            <pc:sldMk cId="0" sldId="276"/>
            <ac:picMk id="6" creationId="{5C437D58-D6F0-D32E-9849-EE0C8BEC08DB}"/>
          </ac:picMkLst>
        </pc:picChg>
        <pc:picChg chg="del">
          <ac:chgData name="Katie Preedy" userId="S::k.preedy@ucas.ac.uk::6c2a2f5a-370b-4489-849e-84e5afeeff01" providerId="AD" clId="Web-{4FAD7F50-69B7-B54B-CA96-224B442C8BE4}" dt="2023-02-13T13:28:25.313" v="288"/>
          <ac:picMkLst>
            <pc:docMk/>
            <pc:sldMk cId="0" sldId="276"/>
            <ac:picMk id="30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00:23.416" v="403" actId="1076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4FAD7F50-69B7-B54B-CA96-224B442C8BE4}" dt="2023-02-13T14:00:23.416" v="403" actId="1076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06.839" v="409" actId="20577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4FAD7F50-69B7-B54B-CA96-224B442C8BE4}" dt="2023-02-13T14:15:06.839" v="409" actId="20577"/>
          <ac:spMkLst>
            <pc:docMk/>
            <pc:sldMk cId="0" sldId="279"/>
            <ac:spMk id="338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11.480" v="410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4FAD7F50-69B7-B54B-CA96-224B442C8BE4}" dt="2023-02-13T14:15:11.480" v="410" actId="20577"/>
          <ac:spMkLst>
            <pc:docMk/>
            <pc:sldMk cId="0" sldId="280"/>
            <ac:spMk id="352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36:22.940" v="317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3:25:06.009" v="224" actId="1076"/>
        <pc:sldMkLst>
          <pc:docMk/>
          <pc:sldMk cId="1346301847" sldId="283"/>
        </pc:sldMkLst>
        <pc:spChg chg="mod">
          <ac:chgData name="Katie Preedy" userId="S::k.preedy@ucas.ac.uk::6c2a2f5a-370b-4489-849e-84e5afeeff01" providerId="AD" clId="Web-{4FAD7F50-69B7-B54B-CA96-224B442C8BE4}" dt="2023-02-13T13:25:06.009" v="224" actId="1076"/>
          <ac:spMkLst>
            <pc:docMk/>
            <pc:sldMk cId="1346301847" sldId="283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3:37:34.334" v="396" actId="14100"/>
        <pc:sldMkLst>
          <pc:docMk/>
          <pc:sldMk cId="1817864827" sldId="284"/>
        </pc:sldMkLst>
        <pc:spChg chg="mod">
          <ac:chgData name="Katie Preedy" userId="S::k.preedy@ucas.ac.uk::6c2a2f5a-370b-4489-849e-84e5afeeff01" providerId="AD" clId="Web-{4FAD7F50-69B7-B54B-CA96-224B442C8BE4}" dt="2023-02-13T13:37:34.334" v="396" actId="14100"/>
          <ac:spMkLst>
            <pc:docMk/>
            <pc:sldMk cId="1817864827" sldId="284"/>
            <ac:spMk id="352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37:19.005" v="386"/>
          <ac:picMkLst>
            <pc:docMk/>
            <pc:sldMk cId="1817864827" sldId="284"/>
            <ac:picMk id="6" creationId="{4988BF09-F362-650B-C857-A8320511D5F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19.911" v="387"/>
          <ac:picMkLst>
            <pc:docMk/>
            <pc:sldMk cId="1817864827" sldId="284"/>
            <ac:picMk id="10" creationId="{D65E640B-3A9E-7651-EAAC-4EC4F16A26E8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302" v="388"/>
          <ac:picMkLst>
            <pc:docMk/>
            <pc:sldMk cId="1817864827" sldId="284"/>
            <ac:picMk id="13" creationId="{210722DE-64B7-8953-E822-77BC748AA12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833" v="389"/>
          <ac:picMkLst>
            <pc:docMk/>
            <pc:sldMk cId="1817864827" sldId="284"/>
            <ac:picMk id="15" creationId="{A7AC2E7A-8E15-1024-DCF3-EA24639825E6}"/>
          </ac:picMkLst>
        </pc:picChg>
      </pc:sldChg>
      <pc:sldChg chg="delSp add del replId delAnim">
        <pc:chgData name="Katie Preedy" userId="S::k.preedy@ucas.ac.uk::6c2a2f5a-370b-4489-849e-84e5afeeff01" providerId="AD" clId="Web-{4FAD7F50-69B7-B54B-CA96-224B442C8BE4}" dt="2023-02-13T13:07:58.674" v="63"/>
        <pc:sldMkLst>
          <pc:docMk/>
          <pc:sldMk cId="1814940555" sldId="285"/>
        </pc:sldMkLst>
        <pc:spChg chg="del">
          <ac:chgData name="Katie Preedy" userId="S::k.preedy@ucas.ac.uk::6c2a2f5a-370b-4489-849e-84e5afeeff01" providerId="AD" clId="Web-{4FAD7F50-69B7-B54B-CA96-224B442C8BE4}" dt="2023-02-13T13:06:50.563" v="46"/>
          <ac:spMkLst>
            <pc:docMk/>
            <pc:sldMk cId="1814940555" sldId="285"/>
            <ac:spMk id="84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6.219" v="41"/>
          <ac:spMkLst>
            <pc:docMk/>
            <pc:sldMk cId="1814940555" sldId="285"/>
            <ac:spMk id="85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7.312" v="42"/>
          <ac:spMkLst>
            <pc:docMk/>
            <pc:sldMk cId="1814940555" sldId="285"/>
            <ac:spMk id="86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8.437" v="43"/>
          <ac:spMkLst>
            <pc:docMk/>
            <pc:sldMk cId="1814940555" sldId="285"/>
            <ac:spMk id="87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125" v="44"/>
          <ac:spMkLst>
            <pc:docMk/>
            <pc:sldMk cId="1814940555" sldId="285"/>
            <ac:spMk id="88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703" v="45"/>
          <ac:spMkLst>
            <pc:docMk/>
            <pc:sldMk cId="1814940555" sldId="285"/>
            <ac:spMk id="89" creationId="{00000000-0000-0000-0000-000000000000}"/>
          </ac:spMkLst>
        </pc:spChg>
      </pc:sldChg>
      <pc:sldChg chg="addSp modSp add ord replId addAnim">
        <pc:chgData name="Katie Preedy" userId="S::k.preedy@ucas.ac.uk::6c2a2f5a-370b-4489-849e-84e5afeeff01" providerId="AD" clId="Web-{4FAD7F50-69B7-B54B-CA96-224B442C8BE4}" dt="2023-02-13T14:14:26.978" v="405" actId="20577"/>
        <pc:sldMkLst>
          <pc:docMk/>
          <pc:sldMk cId="2596556327" sldId="286"/>
        </pc:sldMkLst>
        <pc:spChg chg="add mod">
          <ac:chgData name="Katie Preedy" userId="S::k.preedy@ucas.ac.uk::6c2a2f5a-370b-4489-849e-84e5afeeff01" providerId="AD" clId="Web-{4FAD7F50-69B7-B54B-CA96-224B442C8BE4}" dt="2023-02-13T13:07:56.581" v="62" actId="20577"/>
          <ac:spMkLst>
            <pc:docMk/>
            <pc:sldMk cId="2596556327" sldId="286"/>
            <ac:spMk id="3" creationId="{34B40DEF-59C6-451C-5F43-2DF8AF8A6FF6}"/>
          </ac:spMkLst>
        </pc:spChg>
        <pc:spChg chg="add mod">
          <ac:chgData name="Katie Preedy" userId="S::k.preedy@ucas.ac.uk::6c2a2f5a-370b-4489-849e-84e5afeeff01" providerId="AD" clId="Web-{4FAD7F50-69B7-B54B-CA96-224B442C8BE4}" dt="2023-02-13T13:10:57.947" v="150" actId="1076"/>
          <ac:spMkLst>
            <pc:docMk/>
            <pc:sldMk cId="2596556327" sldId="286"/>
            <ac:spMk id="16" creationId="{61387C47-277F-FBA0-FD86-3BC5AC4CA175}"/>
          </ac:spMkLst>
        </pc:spChg>
        <pc:spChg chg="mod">
          <ac:chgData name="Katie Preedy" userId="S::k.preedy@ucas.ac.uk::6c2a2f5a-370b-4489-849e-84e5afeeff01" providerId="AD" clId="Web-{4FAD7F50-69B7-B54B-CA96-224B442C8BE4}" dt="2023-02-13T14:14:26.978" v="405" actId="20577"/>
          <ac:spMkLst>
            <pc:docMk/>
            <pc:sldMk cId="2596556327" sldId="286"/>
            <ac:spMk id="352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09:40.600" v="99" actId="1076"/>
          <ac:picMkLst>
            <pc:docMk/>
            <pc:sldMk cId="2596556327" sldId="286"/>
            <ac:picMk id="4" creationId="{DE57D1CE-20E7-C4EA-7505-E228BC2E983C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45.585" v="101" actId="1076"/>
          <ac:picMkLst>
            <pc:docMk/>
            <pc:sldMk cId="2596556327" sldId="286"/>
            <ac:picMk id="6" creationId="{4988BF09-F362-650B-C857-A8320511D5FD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32.897" v="96" actId="1076"/>
          <ac:picMkLst>
            <pc:docMk/>
            <pc:sldMk cId="2596556327" sldId="286"/>
            <ac:picMk id="7" creationId="{00D32F41-D14A-C596-4C7B-3852A3299C24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4.010" v="155" actId="1076"/>
          <ac:picMkLst>
            <pc:docMk/>
            <pc:sldMk cId="2596556327" sldId="286"/>
            <ac:picMk id="9" creationId="{38AB664E-7DFF-0055-C2B7-65CE4EB1F88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30.542" v="157" actId="1076"/>
          <ac:picMkLst>
            <pc:docMk/>
            <pc:sldMk cId="2596556327" sldId="286"/>
            <ac:picMk id="10" creationId="{D65E640B-3A9E-7651-EAAC-4EC4F16A26E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1.307" v="153" actId="1076"/>
          <ac:picMkLst>
            <pc:docMk/>
            <pc:sldMk cId="2596556327" sldId="286"/>
            <ac:picMk id="11" creationId="{92AB3A01-B0AF-C572-2BCD-3CA79DEC119C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8.135" v="156" actId="1076"/>
          <ac:picMkLst>
            <pc:docMk/>
            <pc:sldMk cId="2596556327" sldId="286"/>
            <ac:picMk id="13" creationId="{210722DE-64B7-8953-E822-77BC748AA12D}"/>
          </ac:picMkLst>
        </pc:picChg>
        <pc:picChg chg="add mod">
          <ac:chgData name="Katie Preedy" userId="S::k.preedy@ucas.ac.uk::6c2a2f5a-370b-4489-849e-84e5afeeff01" providerId="AD" clId="Web-{4FAD7F50-69B7-B54B-CA96-224B442C8BE4}" dt="2023-02-13T13:07:45.940" v="55" actId="14100"/>
          <ac:picMkLst>
            <pc:docMk/>
            <pc:sldMk cId="2596556327" sldId="286"/>
            <ac:picMk id="14" creationId="{6A0ADA01-A0BB-6544-AC32-AE993F2CB41F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19.088" v="152" actId="1076"/>
          <ac:picMkLst>
            <pc:docMk/>
            <pc:sldMk cId="2596556327" sldId="286"/>
            <ac:picMk id="15" creationId="{A7AC2E7A-8E15-1024-DCF3-EA24639825E6}"/>
          </ac:picMkLst>
        </pc:picChg>
      </pc:sldChg>
    </pc:docChg>
  </pc:docChgLst>
  <pc:docChgLst>
    <pc:chgData name="Katie Preedy" userId="S::k.preedy@ucas.ac.uk::6c2a2f5a-370b-4489-849e-84e5afeeff01" providerId="AD" clId="Web-{DCBB670C-3FD2-13F3-D0BC-AA90B3047FD2}"/>
    <pc:docChg chg="modSld">
      <pc:chgData name="Katie Preedy" userId="S::k.preedy@ucas.ac.uk::6c2a2f5a-370b-4489-849e-84e5afeeff01" providerId="AD" clId="Web-{DCBB670C-3FD2-13F3-D0BC-AA90B3047FD2}" dt="2023-02-13T08:05:38.042" v="4"/>
      <pc:docMkLst>
        <pc:docMk/>
      </pc:docMkLst>
      <pc:sldChg chg="addSp delSp modSp">
        <pc:chgData name="Katie Preedy" userId="S::k.preedy@ucas.ac.uk::6c2a2f5a-370b-4489-849e-84e5afeeff01" providerId="AD" clId="Web-{DCBB670C-3FD2-13F3-D0BC-AA90B3047FD2}" dt="2023-02-13T08:05:38.042" v="4"/>
        <pc:sldMkLst>
          <pc:docMk/>
          <pc:sldMk cId="0" sldId="258"/>
        </pc:sldMkLst>
        <pc:picChg chg="add del mod">
          <ac:chgData name="Katie Preedy" userId="S::k.preedy@ucas.ac.uk::6c2a2f5a-370b-4489-849e-84e5afeeff01" providerId="AD" clId="Web-{DCBB670C-3FD2-13F3-D0BC-AA90B3047FD2}" dt="2023-02-13T08:05:38.042" v="4"/>
          <ac:picMkLst>
            <pc:docMk/>
            <pc:sldMk cId="0" sldId="258"/>
            <ac:picMk id="2" creationId="{669D9A15-C282-D968-A65E-A8A6C7B32936}"/>
          </ac:picMkLst>
        </pc:picChg>
      </pc:sldChg>
    </pc:docChg>
  </pc:docChgLst>
  <pc:docChgLst>
    <pc:chgData name="Katie Preedy" userId="S::k.preedy@ucas.ac.uk::6c2a2f5a-370b-4489-849e-84e5afeeff01" providerId="AD" clId="Web-{FA447F06-A5BD-ADD8-3081-6DD86E502C37}"/>
    <pc:docChg chg="mod">
      <pc:chgData name="Katie Preedy" userId="S::k.preedy@ucas.ac.uk::6c2a2f5a-370b-4489-849e-84e5afeeff01" providerId="AD" clId="Web-{FA447F06-A5BD-ADD8-3081-6DD86E502C37}" dt="2023-02-03T17:10:52.062" v="0" actId="33475"/>
      <pc:docMkLst>
        <pc:docMk/>
      </pc:docMkLst>
    </pc:docChg>
  </pc:docChgLst>
  <pc:docChgLst>
    <pc:chgData name="Katie Preedy" userId="S::k.preedy@ucas.ac.uk::6c2a2f5a-370b-4489-849e-84e5afeeff01" providerId="AD" clId="Web-{0EB6401A-4B62-AD0F-06C6-5233886D2CB4}"/>
    <pc:docChg chg="modSld">
      <pc:chgData name="Katie Preedy" userId="S::k.preedy@ucas.ac.uk::6c2a2f5a-370b-4489-849e-84e5afeeff01" providerId="AD" clId="Web-{0EB6401A-4B62-AD0F-06C6-5233886D2CB4}" dt="2023-02-13T11:51:18.531" v="5" actId="14100"/>
      <pc:docMkLst>
        <pc:docMk/>
      </pc:docMkLst>
      <pc:sldChg chg="modSp">
        <pc:chgData name="Katie Preedy" userId="S::k.preedy@ucas.ac.uk::6c2a2f5a-370b-4489-849e-84e5afeeff01" providerId="AD" clId="Web-{0EB6401A-4B62-AD0F-06C6-5233886D2CB4}" dt="2023-02-13T11:41:56.486" v="1" actId="14100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0EB6401A-4B62-AD0F-06C6-5233886D2CB4}" dt="2023-02-13T11:41:56.486" v="1" actId="14100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0EB6401A-4B62-AD0F-06C6-5233886D2CB4}" dt="2023-02-13T11:41:51.267" v="0" actId="1076"/>
          <ac:spMkLst>
            <pc:docMk/>
            <pc:sldMk cId="0" sldId="260"/>
            <ac:spMk id="103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0EB6401A-4B62-AD0F-06C6-5233886D2CB4}" dt="2023-02-13T11:51:18.531" v="5" actId="14100"/>
        <pc:sldMkLst>
          <pc:docMk/>
          <pc:sldMk cId="1817864827" sldId="284"/>
        </pc:sldMkLst>
        <pc:picChg chg="del">
          <ac:chgData name="Katie Preedy" userId="S::k.preedy@ucas.ac.uk::6c2a2f5a-370b-4489-849e-84e5afeeff01" providerId="AD" clId="Web-{0EB6401A-4B62-AD0F-06C6-5233886D2CB4}" dt="2023-02-13T11:50:54.796" v="2"/>
          <ac:picMkLst>
            <pc:docMk/>
            <pc:sldMk cId="1817864827" sldId="284"/>
            <ac:picMk id="2" creationId="{5C9AA6DA-46DB-C51F-3060-20379D901797}"/>
          </ac:picMkLst>
        </pc:picChg>
        <pc:picChg chg="add mod">
          <ac:chgData name="Katie Preedy" userId="S::k.preedy@ucas.ac.uk::6c2a2f5a-370b-4489-849e-84e5afeeff01" providerId="AD" clId="Web-{0EB6401A-4B62-AD0F-06C6-5233886D2CB4}" dt="2023-02-13T11:51:18.531" v="5" actId="14100"/>
          <ac:picMkLst>
            <pc:docMk/>
            <pc:sldMk cId="1817864827" sldId="284"/>
            <ac:picMk id="8" creationId="{FE6CDE25-AFDF-D040-3B0B-9A6099A95A41}"/>
          </ac:picMkLst>
        </pc:picChg>
      </pc:sldChg>
    </pc:docChg>
  </pc:docChgLst>
  <pc:docChgLst>
    <pc:chgData name="Katie Preedy" userId="6c2a2f5a-370b-4489-849e-84e5afeeff01" providerId="ADAL" clId="{DF9C95D7-B5EA-43A0-AD58-E2AE106C755F}"/>
    <pc:docChg chg="undo redo custSel addSld delSld modSld sldOrd">
      <pc:chgData name="Katie Preedy" userId="6c2a2f5a-370b-4489-849e-84e5afeeff01" providerId="ADAL" clId="{DF9C95D7-B5EA-43A0-AD58-E2AE106C755F}" dt="2023-02-14T10:19:18.558" v="1104"/>
      <pc:docMkLst>
        <pc:docMk/>
      </pc:docMkLst>
      <pc:sldChg chg="addSp delSp modSp mod">
        <pc:chgData name="Katie Preedy" userId="6c2a2f5a-370b-4489-849e-84e5afeeff01" providerId="ADAL" clId="{DF9C95D7-B5EA-43A0-AD58-E2AE106C755F}" dt="2023-02-13T10:25:56.324" v="1054" actId="1076"/>
        <pc:sldMkLst>
          <pc:docMk/>
          <pc:sldMk cId="0" sldId="256"/>
        </pc:sldMkLst>
        <pc:spChg chg="mod">
          <ac:chgData name="Katie Preedy" userId="6c2a2f5a-370b-4489-849e-84e5afeeff01" providerId="ADAL" clId="{DF9C95D7-B5EA-43A0-AD58-E2AE106C755F}" dt="2023-02-13T10:25:56.324" v="1054" actId="1076"/>
          <ac:spMkLst>
            <pc:docMk/>
            <pc:sldMk cId="0" sldId="256"/>
            <ac:spMk id="2" creationId="{423CFC4F-262A-F6AD-22A7-134C5907AE67}"/>
          </ac:spMkLst>
        </pc:spChg>
        <pc:spChg chg="add mod">
          <ac:chgData name="Katie Preedy" userId="6c2a2f5a-370b-4489-849e-84e5afeeff01" providerId="ADAL" clId="{DF9C95D7-B5EA-43A0-AD58-E2AE106C755F}" dt="2023-02-13T10:25:49.738" v="1052" actId="1076"/>
          <ac:spMkLst>
            <pc:docMk/>
            <pc:sldMk cId="0" sldId="256"/>
            <ac:spMk id="6" creationId="{ECC51DB1-A604-5A13-FF8C-394A57FD7DE4}"/>
          </ac:spMkLst>
        </pc:spChg>
        <pc:spChg chg="mod ord">
          <ac:chgData name="Katie Preedy" userId="6c2a2f5a-370b-4489-849e-84e5afeeff01" providerId="ADAL" clId="{DF9C95D7-B5EA-43A0-AD58-E2AE106C755F}" dt="2023-02-13T10:24:12.819" v="1030" actId="167"/>
          <ac:spMkLst>
            <pc:docMk/>
            <pc:sldMk cId="0" sldId="256"/>
            <ac:spMk id="54" creationId="{00000000-0000-0000-0000-000000000000}"/>
          </ac:spMkLst>
        </pc:spChg>
        <pc:picChg chg="add del mod modCrop">
          <ac:chgData name="Katie Preedy" userId="6c2a2f5a-370b-4489-849e-84e5afeeff01" providerId="ADAL" clId="{DF9C95D7-B5EA-43A0-AD58-E2AE106C755F}" dt="2023-02-13T10:25:28.881" v="1049" actId="732"/>
          <ac:picMkLst>
            <pc:docMk/>
            <pc:sldMk cId="0" sldId="256"/>
            <ac:picMk id="4" creationId="{AAE55363-069A-B104-64DB-DDD64890C319}"/>
          </ac:picMkLst>
        </pc:picChg>
        <pc:picChg chg="mod">
          <ac:chgData name="Katie Preedy" userId="6c2a2f5a-370b-4489-849e-84e5afeeff01" providerId="ADAL" clId="{DF9C95D7-B5EA-43A0-AD58-E2AE106C755F}" dt="2023-02-13T10:25:53.905" v="1053" actId="1076"/>
          <ac:picMkLst>
            <pc:docMk/>
            <pc:sldMk cId="0" sldId="256"/>
            <ac:picMk id="5" creationId="{5576A168-F709-37BD-729B-2C84D1C57732}"/>
          </ac:picMkLst>
        </pc:picChg>
        <pc:picChg chg="add del mod ord">
          <ac:chgData name="Katie Preedy" userId="6c2a2f5a-370b-4489-849e-84e5afeeff01" providerId="ADAL" clId="{DF9C95D7-B5EA-43A0-AD58-E2AE106C755F}" dt="2023-02-13T10:24:15.004" v="1035" actId="22"/>
          <ac:picMkLst>
            <pc:docMk/>
            <pc:sldMk cId="0" sldId="256"/>
            <ac:picMk id="8" creationId="{DA4665CC-5B78-3EFD-0160-FCC014387E65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6:34.484" v="581" actId="1076"/>
        <pc:sldMkLst>
          <pc:docMk/>
          <pc:sldMk cId="0" sldId="257"/>
        </pc:sldMkLst>
        <pc:spChg chg="add del">
          <ac:chgData name="Katie Preedy" userId="6c2a2f5a-370b-4489-849e-84e5afeeff01" providerId="ADAL" clId="{DF9C95D7-B5EA-43A0-AD58-E2AE106C755F}" dt="2023-02-13T08:59:04.635" v="385" actId="22"/>
          <ac:spMkLst>
            <pc:docMk/>
            <pc:sldMk cId="0" sldId="257"/>
            <ac:spMk id="6" creationId="{F11AE49D-04DC-754A-451E-E1ADD9ED8D56}"/>
          </ac:spMkLst>
        </pc:spChg>
        <pc:spChg chg="mod">
          <ac:chgData name="Katie Preedy" userId="6c2a2f5a-370b-4489-849e-84e5afeeff01" providerId="ADAL" clId="{DF9C95D7-B5EA-43A0-AD58-E2AE106C755F}" dt="2023-02-13T09:36:34.484" v="581" actId="1076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02:48.140" v="108" actId="207"/>
          <ac:spMkLst>
            <pc:docMk/>
            <pc:sldMk cId="0" sldId="257"/>
            <ac:spMk id="64" creationId="{00000000-0000-0000-0000-000000000000}"/>
          </ac:spMkLst>
        </pc:spChg>
        <pc:picChg chg="mod">
          <ac:chgData name="Katie Preedy" userId="6c2a2f5a-370b-4489-849e-84e5afeeff01" providerId="ADAL" clId="{DF9C95D7-B5EA-43A0-AD58-E2AE106C755F}" dt="2023-02-13T08:35:33.532" v="126" actId="1076"/>
          <ac:picMkLst>
            <pc:docMk/>
            <pc:sldMk cId="0" sldId="257"/>
            <ac:picMk id="2" creationId="{0045FB59-8F25-8758-D4E8-5F5FB5341D0D}"/>
          </ac:picMkLst>
        </pc:picChg>
        <pc:picChg chg="add mod">
          <ac:chgData name="Katie Preedy" userId="6c2a2f5a-370b-4489-849e-84e5afeeff01" providerId="ADAL" clId="{DF9C95D7-B5EA-43A0-AD58-E2AE106C755F}" dt="2023-02-13T07:53:46.431" v="41" actId="1076"/>
          <ac:picMkLst>
            <pc:docMk/>
            <pc:sldMk cId="0" sldId="257"/>
            <ac:picMk id="3" creationId="{29CB6D07-7EC2-279B-18FE-6535F7AEAE9C}"/>
          </ac:picMkLst>
        </pc:picChg>
        <pc:picChg chg="add del mod">
          <ac:chgData name="Katie Preedy" userId="6c2a2f5a-370b-4489-849e-84e5afeeff01" providerId="ADAL" clId="{DF9C95D7-B5EA-43A0-AD58-E2AE106C755F}" dt="2023-02-13T08:58:56.709" v="381" actId="22"/>
          <ac:picMkLst>
            <pc:docMk/>
            <pc:sldMk cId="0" sldId="257"/>
            <ac:picMk id="4" creationId="{9D8E1318-1DF7-6054-4752-BE244E799434}"/>
          </ac:picMkLst>
        </pc:picChg>
        <pc:picChg chg="add mod">
          <ac:chgData name="Katie Preedy" userId="6c2a2f5a-370b-4489-849e-84e5afeeff01" providerId="ADAL" clId="{DF9C95D7-B5EA-43A0-AD58-E2AE106C755F}" dt="2023-02-13T09:36:33.838" v="580" actId="1582"/>
          <ac:picMkLst>
            <pc:docMk/>
            <pc:sldMk cId="0" sldId="257"/>
            <ac:picMk id="8" creationId="{58A086D7-7B51-DED7-04CD-9F5CE9E24FCC}"/>
          </ac:picMkLst>
        </pc:picChg>
        <pc:picChg chg="del mod">
          <ac:chgData name="Katie Preedy" userId="6c2a2f5a-370b-4489-849e-84e5afeeff01" providerId="ADAL" clId="{DF9C95D7-B5EA-43A0-AD58-E2AE106C755F}" dt="2023-02-13T07:53:27.589" v="28" actId="478"/>
          <ac:picMkLst>
            <pc:docMk/>
            <pc:sldMk cId="0" sldId="257"/>
            <ac:picMk id="61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8:59:03.441" v="383" actId="478"/>
          <ac:picMkLst>
            <pc:docMk/>
            <pc:sldMk cId="0" sldId="257"/>
            <ac:picMk id="62" creationId="{00000000-0000-0000-0000-000000000000}"/>
          </ac:picMkLst>
        </pc:picChg>
      </pc:sldChg>
      <pc:sldChg chg="addSp delSp modSp mod setBg">
        <pc:chgData name="Katie Preedy" userId="6c2a2f5a-370b-4489-849e-84e5afeeff01" providerId="ADAL" clId="{DF9C95D7-B5EA-43A0-AD58-E2AE106C755F}" dt="2023-02-13T10:26:06.991" v="1056" actId="1076"/>
        <pc:sldMkLst>
          <pc:docMk/>
          <pc:sldMk cId="0" sldId="258"/>
        </pc:sldMkLst>
        <pc:spChg chg="add del">
          <ac:chgData name="Katie Preedy" userId="6c2a2f5a-370b-4489-849e-84e5afeeff01" providerId="ADAL" clId="{DF9C95D7-B5EA-43A0-AD58-E2AE106C755F}" dt="2023-02-13T08:04:07.776" v="110"/>
          <ac:spMkLst>
            <pc:docMk/>
            <pc:sldMk cId="0" sldId="258"/>
            <ac:spMk id="2" creationId="{1FF6BE66-F3DB-606F-D5DA-A9713D741D46}"/>
          </ac:spMkLst>
        </pc:spChg>
        <pc:spChg chg="add mod">
          <ac:chgData name="Katie Preedy" userId="6c2a2f5a-370b-4489-849e-84e5afeeff01" providerId="ADAL" clId="{DF9C95D7-B5EA-43A0-AD58-E2AE106C755F}" dt="2023-02-13T08:43:56.150" v="190" actId="1076"/>
          <ac:spMkLst>
            <pc:docMk/>
            <pc:sldMk cId="0" sldId="258"/>
            <ac:spMk id="2" creationId="{A256F3FF-E55D-D1F1-4CD4-BC9FD5AC488B}"/>
          </ac:spMkLst>
        </pc:spChg>
        <pc:spChg chg="add mod">
          <ac:chgData name="Katie Preedy" userId="6c2a2f5a-370b-4489-849e-84e5afeeff01" providerId="ADAL" clId="{DF9C95D7-B5EA-43A0-AD58-E2AE106C755F}" dt="2023-02-13T08:04:16.288" v="113" actId="1076"/>
          <ac:spMkLst>
            <pc:docMk/>
            <pc:sldMk cId="0" sldId="258"/>
            <ac:spMk id="4" creationId="{08508D71-CF70-7069-30F6-2079242B0BE4}"/>
          </ac:spMkLst>
        </pc:spChg>
        <pc:spChg chg="mod">
          <ac:chgData name="Katie Preedy" userId="6c2a2f5a-370b-4489-849e-84e5afeeff01" providerId="ADAL" clId="{DF9C95D7-B5EA-43A0-AD58-E2AE106C755F}" dt="2023-02-13T08:37:12.499" v="150" actId="20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26.436" v="155" actId="1076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4:01.651" v="192" actId="1076"/>
          <ac:spMkLst>
            <pc:docMk/>
            <pc:sldMk cId="0" sldId="258"/>
            <ac:spMk id="7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8:43:32.391" v="181" actId="478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05.501" v="1055" actId="1076"/>
          <ac:spMkLst>
            <pc:docMk/>
            <pc:sldMk cId="0" sldId="258"/>
            <ac:spMk id="77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7:53:50.086" v="42" actId="478"/>
          <ac:picMkLst>
            <pc:docMk/>
            <pc:sldMk cId="0" sldId="258"/>
            <ac:picMk id="2" creationId="{50C5788E-82A5-61C4-9F2D-DDC1CFF89551}"/>
          </ac:picMkLst>
        </pc:picChg>
        <pc:picChg chg="add mod">
          <ac:chgData name="Katie Preedy" userId="6c2a2f5a-370b-4489-849e-84e5afeeff01" providerId="ADAL" clId="{DF9C95D7-B5EA-43A0-AD58-E2AE106C755F}" dt="2023-02-13T07:53:50.429" v="43"/>
          <ac:picMkLst>
            <pc:docMk/>
            <pc:sldMk cId="0" sldId="258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06.991" v="1056" actId="1076"/>
          <ac:picMkLst>
            <pc:docMk/>
            <pc:sldMk cId="0" sldId="258"/>
            <ac:picMk id="5" creationId="{97788421-D41D-0A8C-AFBA-5E85E5333086}"/>
          </ac:picMkLst>
        </pc:picChg>
        <pc:picChg chg="add del">
          <ac:chgData name="Katie Preedy" userId="6c2a2f5a-370b-4489-849e-84e5afeeff01" providerId="ADAL" clId="{DF9C95D7-B5EA-43A0-AD58-E2AE106C755F}" dt="2023-02-13T08:04:57.103" v="115" actId="478"/>
          <ac:picMkLst>
            <pc:docMk/>
            <pc:sldMk cId="0" sldId="258"/>
            <ac:picMk id="6" creationId="{4C2AEAD9-13E7-A91F-723F-5C7A85CB97E9}"/>
          </ac:picMkLst>
        </pc:picChg>
        <pc:picChg chg="del">
          <ac:chgData name="Katie Preedy" userId="6c2a2f5a-370b-4489-849e-84e5afeeff01" providerId="ADAL" clId="{DF9C95D7-B5EA-43A0-AD58-E2AE106C755F}" dt="2023-02-13T07:52:34.694" v="26" actId="478"/>
          <ac:picMkLst>
            <pc:docMk/>
            <pc:sldMk cId="0" sldId="258"/>
            <ac:picMk id="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32.088" v="158" actId="1076"/>
          <ac:picMkLst>
            <pc:docMk/>
            <pc:sldMk cId="0" sldId="258"/>
            <ac:picMk id="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2:49.897" v="404" actId="1076"/>
        <pc:sldMkLst>
          <pc:docMk/>
          <pc:sldMk cId="0" sldId="259"/>
        </pc:sldMkLst>
        <pc:spChg chg="mod">
          <ac:chgData name="Katie Preedy" userId="6c2a2f5a-370b-4489-849e-84e5afeeff01" providerId="ADAL" clId="{DF9C95D7-B5EA-43A0-AD58-E2AE106C755F}" dt="2023-02-13T08:37:48.755" v="159" actId="207"/>
          <ac:spMkLst>
            <pc:docMk/>
            <pc:sldMk cId="0" sldId="259"/>
            <ac:spMk id="8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8:01.640" v="162" actId="207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53.025" v="160" actId="207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33.739" v="219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0.639" v="222" actId="403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3.985" v="223" actId="403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03.856" v="225" actId="207"/>
          <ac:spMkLst>
            <pc:docMk/>
            <pc:sldMk cId="0" sldId="259"/>
            <ac:spMk id="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7:58:22.639" v="103" actId="2711"/>
          <ac:spMkLst>
            <pc:docMk/>
            <pc:sldMk cId="0" sldId="259"/>
            <ac:spMk id="91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3.235" v="45"/>
          <ac:picMkLst>
            <pc:docMk/>
            <pc:sldMk cId="0" sldId="259"/>
            <ac:picMk id="2" creationId="{791E8B35-AC46-5C8B-247D-A11CACCEE6AD}"/>
          </ac:picMkLst>
        </pc:picChg>
        <pc:picChg chg="add del mod">
          <ac:chgData name="Katie Preedy" userId="6c2a2f5a-370b-4489-849e-84e5afeeff01" providerId="ADAL" clId="{DF9C95D7-B5EA-43A0-AD58-E2AE106C755F}" dt="2023-02-13T09:02:40.572" v="399" actId="478"/>
          <ac:picMkLst>
            <pc:docMk/>
            <pc:sldMk cId="0" sldId="259"/>
            <ac:picMk id="4" creationId="{CF605BC7-1067-13A0-A458-BA82C17677AE}"/>
          </ac:picMkLst>
        </pc:picChg>
        <pc:picChg chg="add del mod">
          <ac:chgData name="Katie Preedy" userId="6c2a2f5a-370b-4489-849e-84e5afeeff01" providerId="ADAL" clId="{DF9C95D7-B5EA-43A0-AD58-E2AE106C755F}" dt="2023-02-13T09:02:43.801" v="402" actId="478"/>
          <ac:picMkLst>
            <pc:docMk/>
            <pc:sldMk cId="0" sldId="259"/>
            <ac:picMk id="6" creationId="{73DE816D-67AA-8BCF-0BF4-C52C261DEE09}"/>
          </ac:picMkLst>
        </pc:picChg>
        <pc:picChg chg="add mod">
          <ac:chgData name="Katie Preedy" userId="6c2a2f5a-370b-4489-849e-84e5afeeff01" providerId="ADAL" clId="{DF9C95D7-B5EA-43A0-AD58-E2AE106C755F}" dt="2023-02-13T09:02:49.897" v="404" actId="1076"/>
          <ac:picMkLst>
            <pc:docMk/>
            <pc:sldMk cId="0" sldId="259"/>
            <ac:picMk id="8" creationId="{6630A8A0-F4F4-0140-6AF1-98343E32CAAC}"/>
          </ac:picMkLst>
        </pc:picChg>
        <pc:picChg chg="del">
          <ac:chgData name="Katie Preedy" userId="6c2a2f5a-370b-4489-849e-84e5afeeff01" providerId="ADAL" clId="{DF9C95D7-B5EA-43A0-AD58-E2AE106C755F}" dt="2023-02-13T07:53:52.995" v="44" actId="478"/>
          <ac:picMkLst>
            <pc:docMk/>
            <pc:sldMk cId="0" sldId="259"/>
            <ac:picMk id="83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2:19.099" v="396" actId="478"/>
          <ac:picMkLst>
            <pc:docMk/>
            <pc:sldMk cId="0" sldId="259"/>
            <ac:picMk id="9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46.149" v="605"/>
        <pc:sldMkLst>
          <pc:docMk/>
          <pc:sldMk cId="0" sldId="260"/>
        </pc:sldMkLst>
        <pc:spChg chg="add mod">
          <ac:chgData name="Katie Preedy" userId="6c2a2f5a-370b-4489-849e-84e5afeeff01" providerId="ADAL" clId="{DF9C95D7-B5EA-43A0-AD58-E2AE106C755F}" dt="2023-02-13T08:46:47.225" v="221" actId="403"/>
          <ac:spMkLst>
            <pc:docMk/>
            <pc:sldMk cId="0" sldId="260"/>
            <ac:spMk id="3" creationId="{F10C9832-368F-219B-817B-BA607704F19F}"/>
          </ac:spMkLst>
        </pc:spChg>
        <pc:spChg chg="mod">
          <ac:chgData name="Katie Preedy" userId="6c2a2f5a-370b-4489-849e-84e5afeeff01" providerId="ADAL" clId="{DF9C95D7-B5EA-43A0-AD58-E2AE106C755F}" dt="2023-02-13T08:45:32.068" v="214" actId="207"/>
          <ac:spMkLst>
            <pc:docMk/>
            <pc:sldMk cId="0" sldId="260"/>
            <ac:spMk id="97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5:51.249" v="215" actId="478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8.737" v="395" actId="1076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5.750" v="394" actId="1076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2.836" v="226" actId="20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7.763" v="227" actId="207"/>
          <ac:spMkLst>
            <pc:docMk/>
            <pc:sldMk cId="0" sldId="260"/>
            <ac:spMk id="10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6.474" v="47"/>
          <ac:picMkLst>
            <pc:docMk/>
            <pc:sldMk cId="0" sldId="260"/>
            <ac:picMk id="2" creationId="{C9890D2F-F731-A81F-EA09-F9B18669F2A0}"/>
          </ac:picMkLst>
        </pc:picChg>
        <pc:picChg chg="add mod">
          <ac:chgData name="Katie Preedy" userId="6c2a2f5a-370b-4489-849e-84e5afeeff01" providerId="ADAL" clId="{DF9C95D7-B5EA-43A0-AD58-E2AE106C755F}" dt="2023-02-13T09:02:54.395" v="405"/>
          <ac:picMkLst>
            <pc:docMk/>
            <pc:sldMk cId="0" sldId="260"/>
            <ac:picMk id="4" creationId="{244C2454-785D-8AF3-159D-AF8D1FA03657}"/>
          </ac:picMkLst>
        </pc:picChg>
        <pc:picChg chg="del">
          <ac:chgData name="Katie Preedy" userId="6c2a2f5a-370b-4489-849e-84e5afeeff01" providerId="ADAL" clId="{DF9C95D7-B5EA-43A0-AD58-E2AE106C755F}" dt="2023-02-13T07:53:56.266" v="46" actId="478"/>
          <ac:picMkLst>
            <pc:docMk/>
            <pc:sldMk cId="0" sldId="260"/>
            <ac:picMk id="98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54.846" v="606"/>
        <pc:sldMkLst>
          <pc:docMk/>
          <pc:sldMk cId="0" sldId="261"/>
        </pc:sldMkLst>
        <pc:spChg chg="add mod">
          <ac:chgData name="Katie Preedy" userId="6c2a2f5a-370b-4489-849e-84e5afeeff01" providerId="ADAL" clId="{DF9C95D7-B5EA-43A0-AD58-E2AE106C755F}" dt="2023-02-13T08:48:09.110" v="236" actId="1076"/>
          <ac:spMkLst>
            <pc:docMk/>
            <pc:sldMk cId="0" sldId="261"/>
            <ac:spMk id="3" creationId="{9F126ED8-E1FC-5751-B27D-77EA34FB0B64}"/>
          </ac:spMkLst>
        </pc:spChg>
        <pc:spChg chg="mod">
          <ac:chgData name="Katie Preedy" userId="6c2a2f5a-370b-4489-849e-84e5afeeff01" providerId="ADAL" clId="{DF9C95D7-B5EA-43A0-AD58-E2AE106C755F}" dt="2023-02-13T08:48:15.669" v="237" actId="207"/>
          <ac:spMkLst>
            <pc:docMk/>
            <pc:sldMk cId="0" sldId="261"/>
            <ac:spMk id="109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02.692" v="235" actId="478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40.446" v="244" actId="20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1.086" v="238" actId="20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3.130" v="239" actId="20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37.469" v="243" actId="207"/>
          <ac:spMkLst>
            <pc:docMk/>
            <pc:sldMk cId="0" sldId="261"/>
            <ac:spMk id="115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9.557" v="49"/>
          <ac:picMkLst>
            <pc:docMk/>
            <pc:sldMk cId="0" sldId="261"/>
            <ac:picMk id="2" creationId="{1FEDCB83-1BE5-1BFA-2F3C-E7DED678C185}"/>
          </ac:picMkLst>
        </pc:picChg>
        <pc:picChg chg="add mod">
          <ac:chgData name="Katie Preedy" userId="6c2a2f5a-370b-4489-849e-84e5afeeff01" providerId="ADAL" clId="{DF9C95D7-B5EA-43A0-AD58-E2AE106C755F}" dt="2023-02-13T09:02:56.822" v="406"/>
          <ac:picMkLst>
            <pc:docMk/>
            <pc:sldMk cId="0" sldId="261"/>
            <ac:picMk id="4" creationId="{46234A78-710B-33C9-7EA9-2179EAC7B5E2}"/>
          </ac:picMkLst>
        </pc:picChg>
        <pc:picChg chg="del">
          <ac:chgData name="Katie Preedy" userId="6c2a2f5a-370b-4489-849e-84e5afeeff01" providerId="ADAL" clId="{DF9C95D7-B5EA-43A0-AD58-E2AE106C755F}" dt="2023-02-13T07:53:59.335" v="48" actId="478"/>
          <ac:picMkLst>
            <pc:docMk/>
            <pc:sldMk cId="0" sldId="261"/>
            <ac:picMk id="110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8:05.658" v="607"/>
        <pc:sldMkLst>
          <pc:docMk/>
          <pc:sldMk cId="0" sldId="262"/>
        </pc:sldMkLst>
        <pc:spChg chg="add mod">
          <ac:chgData name="Katie Preedy" userId="6c2a2f5a-370b-4489-849e-84e5afeeff01" providerId="ADAL" clId="{DF9C95D7-B5EA-43A0-AD58-E2AE106C755F}" dt="2023-02-13T08:49:02.945" v="249" actId="1076"/>
          <ac:spMkLst>
            <pc:docMk/>
            <pc:sldMk cId="0" sldId="262"/>
            <ac:spMk id="3" creationId="{4DCC41C0-7507-9D3E-F237-DA0BC7857AB7}"/>
          </ac:spMkLst>
        </pc:spChg>
        <pc:spChg chg="mod">
          <ac:chgData name="Katie Preedy" userId="6c2a2f5a-370b-4489-849e-84e5afeeff01" providerId="ADAL" clId="{DF9C95D7-B5EA-43A0-AD58-E2AE106C755F}" dt="2023-02-13T08:48:59.816" v="248" actId="207"/>
          <ac:spMkLst>
            <pc:docMk/>
            <pc:sldMk cId="0" sldId="262"/>
            <ac:spMk id="121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50.862" v="245" actId="478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1.096" v="257" actId="255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2.394" v="251" actId="20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6.910" v="253" actId="20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7.361" v="258" actId="1076"/>
          <ac:spMkLst>
            <pc:docMk/>
            <pc:sldMk cId="0" sldId="262"/>
            <ac:spMk id="12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4.997" v="51"/>
          <ac:picMkLst>
            <pc:docMk/>
            <pc:sldMk cId="0" sldId="262"/>
            <ac:picMk id="2" creationId="{1A18D258-C938-F6D1-52A9-9F5AD16702D4}"/>
          </ac:picMkLst>
        </pc:picChg>
        <pc:picChg chg="add mod">
          <ac:chgData name="Katie Preedy" userId="6c2a2f5a-370b-4489-849e-84e5afeeff01" providerId="ADAL" clId="{DF9C95D7-B5EA-43A0-AD58-E2AE106C755F}" dt="2023-02-13T09:02:59.667" v="407"/>
          <ac:picMkLst>
            <pc:docMk/>
            <pc:sldMk cId="0" sldId="262"/>
            <ac:picMk id="4" creationId="{81FDFA4B-C2DF-DDCA-00CD-FA6F90FFD23E}"/>
          </ac:picMkLst>
        </pc:picChg>
        <pc:picChg chg="del">
          <ac:chgData name="Katie Preedy" userId="6c2a2f5a-370b-4489-849e-84e5afeeff01" providerId="ADAL" clId="{DF9C95D7-B5EA-43A0-AD58-E2AE106C755F}" dt="2023-02-13T07:54:04.803" v="50" actId="478"/>
          <ac:picMkLst>
            <pc:docMk/>
            <pc:sldMk cId="0" sldId="262"/>
            <ac:picMk id="12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27:45.336" v="1062"/>
        <pc:sldMkLst>
          <pc:docMk/>
          <pc:sldMk cId="0" sldId="263"/>
        </pc:sldMkLst>
        <pc:spChg chg="add mod">
          <ac:chgData name="Katie Preedy" userId="6c2a2f5a-370b-4489-849e-84e5afeeff01" providerId="ADAL" clId="{DF9C95D7-B5EA-43A0-AD58-E2AE106C755F}" dt="2023-02-13T08:50:02.100" v="261" actId="1076"/>
          <ac:spMkLst>
            <pc:docMk/>
            <pc:sldMk cId="0" sldId="263"/>
            <ac:spMk id="3" creationId="{2C983D9C-4750-438F-EB93-64CE812A879C}"/>
          </ac:spMkLst>
        </pc:spChg>
        <pc:spChg chg="mod">
          <ac:chgData name="Katie Preedy" userId="6c2a2f5a-370b-4489-849e-84e5afeeff01" providerId="ADAL" clId="{DF9C95D7-B5EA-43A0-AD58-E2AE106C755F}" dt="2023-02-13T08:50:09.347" v="262" actId="207"/>
          <ac:spMkLst>
            <pc:docMk/>
            <pc:sldMk cId="0" sldId="263"/>
            <ac:spMk id="133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9:57.689" v="259" actId="478"/>
          <ac:spMkLst>
            <pc:docMk/>
            <pc:sldMk cId="0" sldId="263"/>
            <ac:spMk id="13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5.713" v="268" actId="207"/>
          <ac:spMkLst>
            <pc:docMk/>
            <pc:sldMk cId="0" sldId="263"/>
            <ac:spMk id="13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4.483" v="263" actId="207"/>
          <ac:spMkLst>
            <pc:docMk/>
            <pc:sldMk cId="0" sldId="263"/>
            <ac:spMk id="13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6.899" v="264" actId="207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1.971" v="267" actId="207"/>
          <ac:spMkLst>
            <pc:docMk/>
            <pc:sldMk cId="0" sldId="263"/>
            <ac:spMk id="139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7.689" v="53"/>
          <ac:picMkLst>
            <pc:docMk/>
            <pc:sldMk cId="0" sldId="263"/>
            <ac:picMk id="2" creationId="{110FA353-E0CF-438D-3257-68123E298CFB}"/>
          </ac:picMkLst>
        </pc:picChg>
        <pc:picChg chg="add mod">
          <ac:chgData name="Katie Preedy" userId="6c2a2f5a-370b-4489-849e-84e5afeeff01" providerId="ADAL" clId="{DF9C95D7-B5EA-43A0-AD58-E2AE106C755F}" dt="2023-02-13T09:03:02.083" v="408"/>
          <ac:picMkLst>
            <pc:docMk/>
            <pc:sldMk cId="0" sldId="263"/>
            <ac:picMk id="4" creationId="{348DDDCB-9B27-1BC1-0F4A-DE39E3930D2B}"/>
          </ac:picMkLst>
        </pc:picChg>
        <pc:picChg chg="del">
          <ac:chgData name="Katie Preedy" userId="6c2a2f5a-370b-4489-849e-84e5afeeff01" providerId="ADAL" clId="{DF9C95D7-B5EA-43A0-AD58-E2AE106C755F}" dt="2023-02-13T07:54:07.523" v="52" actId="478"/>
          <ac:picMkLst>
            <pc:docMk/>
            <pc:sldMk cId="0" sldId="263"/>
            <ac:picMk id="13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23:49.095" v="563" actId="1076"/>
        <pc:sldMkLst>
          <pc:docMk/>
          <pc:sldMk cId="0" sldId="264"/>
        </pc:sldMkLst>
        <pc:spChg chg="mod">
          <ac:chgData name="Katie Preedy" userId="6c2a2f5a-370b-4489-849e-84e5afeeff01" providerId="ADAL" clId="{DF9C95D7-B5EA-43A0-AD58-E2AE106C755F}" dt="2023-02-13T08:50:49.811" v="269" actId="207"/>
          <ac:spMkLst>
            <pc:docMk/>
            <pc:sldMk cId="0" sldId="264"/>
            <ac:spMk id="145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51:24.788" v="300" actId="478"/>
          <ac:spMkLst>
            <pc:docMk/>
            <pc:sldMk cId="0" sldId="264"/>
            <ac:spMk id="14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1:43.686" v="310" actId="1076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42.572" v="323" actId="14100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2.899" v="328" actId="20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4.486" v="329" actId="20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6.238" v="330" actId="20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3:02" v="331" actId="1076"/>
          <ac:spMkLst>
            <pc:docMk/>
            <pc:sldMk cId="0" sldId="264"/>
            <ac:spMk id="15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0.992" v="55"/>
          <ac:picMkLst>
            <pc:docMk/>
            <pc:sldMk cId="0" sldId="264"/>
            <ac:picMk id="2" creationId="{86342CC4-5967-52EF-92F7-FF31695E5A3A}"/>
          </ac:picMkLst>
        </pc:picChg>
        <pc:picChg chg="add mod">
          <ac:chgData name="Katie Preedy" userId="6c2a2f5a-370b-4489-849e-84e5afeeff01" providerId="ADAL" clId="{DF9C95D7-B5EA-43A0-AD58-E2AE106C755F}" dt="2023-02-13T09:23:49.095" v="563" actId="1076"/>
          <ac:picMkLst>
            <pc:docMk/>
            <pc:sldMk cId="0" sldId="264"/>
            <ac:picMk id="3" creationId="{71C5E231-5250-4290-49AC-01C24A9BA442}"/>
          </ac:picMkLst>
        </pc:picChg>
        <pc:picChg chg="del">
          <ac:chgData name="Katie Preedy" userId="6c2a2f5a-370b-4489-849e-84e5afeeff01" providerId="ADAL" clId="{DF9C95D7-B5EA-43A0-AD58-E2AE106C755F}" dt="2023-02-13T07:54:10.792" v="54" actId="478"/>
          <ac:picMkLst>
            <pc:docMk/>
            <pc:sldMk cId="0" sldId="264"/>
            <ac:picMk id="14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23:45.794" v="562" actId="478"/>
          <ac:picMkLst>
            <pc:docMk/>
            <pc:sldMk cId="0" sldId="264"/>
            <ac:picMk id="15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0:25.718" v="1101" actId="20577"/>
        <pc:sldMkLst>
          <pc:docMk/>
          <pc:sldMk cId="0" sldId="265"/>
        </pc:sldMkLst>
        <pc:spChg chg="mod">
          <ac:chgData name="Katie Preedy" userId="6c2a2f5a-370b-4489-849e-84e5afeeff01" providerId="ADAL" clId="{DF9C95D7-B5EA-43A0-AD58-E2AE106C755F}" dt="2023-02-14T10:00:25.718" v="1101" actId="20577"/>
          <ac:spMkLst>
            <pc:docMk/>
            <pc:sldMk cId="0" sldId="265"/>
            <ac:spMk id="166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7.381" v="57"/>
          <ac:picMkLst>
            <pc:docMk/>
            <pc:sldMk cId="0" sldId="265"/>
            <ac:picMk id="2" creationId="{F2B69F0A-65E4-32FF-16E3-49FBFE7DF31D}"/>
          </ac:picMkLst>
        </pc:picChg>
        <pc:picChg chg="add mod">
          <ac:chgData name="Katie Preedy" userId="6c2a2f5a-370b-4489-849e-84e5afeeff01" providerId="ADAL" clId="{DF9C95D7-B5EA-43A0-AD58-E2AE106C755F}" dt="2023-02-13T09:03:07.314" v="410"/>
          <ac:picMkLst>
            <pc:docMk/>
            <pc:sldMk cId="0" sldId="265"/>
            <ac:picMk id="3" creationId="{AD7011C9-D07A-7EC0-FAD3-63BD95CDDDF7}"/>
          </ac:picMkLst>
        </pc:picChg>
        <pc:picChg chg="mod">
          <ac:chgData name="Katie Preedy" userId="6c2a2f5a-370b-4489-849e-84e5afeeff01" providerId="ADAL" clId="{DF9C95D7-B5EA-43A0-AD58-E2AE106C755F}" dt="2023-02-13T11:52:15.511" v="1084" actId="1076"/>
          <ac:picMkLst>
            <pc:docMk/>
            <pc:sldMk cId="0" sldId="265"/>
            <ac:picMk id="4" creationId="{63FAC188-9F08-7EA0-D4B7-17CE8499FF57}"/>
          </ac:picMkLst>
        </pc:picChg>
        <pc:picChg chg="del">
          <ac:chgData name="Katie Preedy" userId="6c2a2f5a-370b-4489-849e-84e5afeeff01" providerId="ADAL" clId="{DF9C95D7-B5EA-43A0-AD58-E2AE106C755F}" dt="2023-02-13T07:54:17.201" v="56" actId="478"/>
          <ac:picMkLst>
            <pc:docMk/>
            <pc:sldMk cId="0" sldId="265"/>
            <ac:picMk id="16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7:18.479" v="590" actId="207"/>
        <pc:sldMkLst>
          <pc:docMk/>
          <pc:sldMk cId="0" sldId="266"/>
        </pc:sldMkLst>
        <pc:spChg chg="mod">
          <ac:chgData name="Katie Preedy" userId="6c2a2f5a-370b-4489-849e-84e5afeeff01" providerId="ADAL" clId="{DF9C95D7-B5EA-43A0-AD58-E2AE106C755F}" dt="2023-02-13T09:37:18.479" v="590" actId="20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6:25.608" v="351" actId="207"/>
          <ac:spMkLst>
            <pc:docMk/>
            <pc:sldMk cId="0" sldId="266"/>
            <ac:spMk id="176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7:15.780" v="588" actId="478"/>
          <ac:picMkLst>
            <pc:docMk/>
            <pc:sldMk cId="0" sldId="266"/>
            <ac:picMk id="2" creationId="{89632647-E266-4A72-86E0-1D86E4595110}"/>
          </ac:picMkLst>
        </pc:picChg>
        <pc:picChg chg="add mod">
          <ac:chgData name="Katie Preedy" userId="6c2a2f5a-370b-4489-849e-84e5afeeff01" providerId="ADAL" clId="{DF9C95D7-B5EA-43A0-AD58-E2AE106C755F}" dt="2023-02-13T09:03:09.938" v="411"/>
          <ac:picMkLst>
            <pc:docMk/>
            <pc:sldMk cId="0" sldId="266"/>
            <ac:picMk id="3" creationId="{9EC83CDF-E58C-7CD8-F218-CA83F17D6C8E}"/>
          </ac:picMkLst>
        </pc:picChg>
        <pc:picChg chg="add del mod">
          <ac:chgData name="Katie Preedy" userId="6c2a2f5a-370b-4489-849e-84e5afeeff01" providerId="ADAL" clId="{DF9C95D7-B5EA-43A0-AD58-E2AE106C755F}" dt="2023-02-13T09:37:14.634" v="587" actId="478"/>
          <ac:picMkLst>
            <pc:docMk/>
            <pc:sldMk cId="0" sldId="266"/>
            <ac:picMk id="4" creationId="{C5234202-9426-D78D-8576-C95D36BD85AD}"/>
          </ac:picMkLst>
        </pc:picChg>
        <pc:picChg chg="add mod">
          <ac:chgData name="Katie Preedy" userId="6c2a2f5a-370b-4489-849e-84e5afeeff01" providerId="ADAL" clId="{DF9C95D7-B5EA-43A0-AD58-E2AE106C755F}" dt="2023-02-13T09:37:16.055" v="589"/>
          <ac:picMkLst>
            <pc:docMk/>
            <pc:sldMk cId="0" sldId="266"/>
            <ac:picMk id="5" creationId="{E63D1AAA-9E2D-7463-3C52-F5F4C9D99DF0}"/>
          </ac:picMkLst>
        </pc:picChg>
        <pc:picChg chg="del">
          <ac:chgData name="Katie Preedy" userId="6c2a2f5a-370b-4489-849e-84e5afeeff01" providerId="ADAL" clId="{DF9C95D7-B5EA-43A0-AD58-E2AE106C755F}" dt="2023-02-13T07:54:23.620" v="58" actId="478"/>
          <ac:picMkLst>
            <pc:docMk/>
            <pc:sldMk cId="0" sldId="266"/>
            <ac:picMk id="17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26.475" v="1086"/>
        <pc:sldMkLst>
          <pc:docMk/>
          <pc:sldMk cId="0" sldId="267"/>
        </pc:sldMkLst>
        <pc:spChg chg="mod">
          <ac:chgData name="Katie Preedy" userId="6c2a2f5a-370b-4489-849e-84e5afeeff01" providerId="ADAL" clId="{DF9C95D7-B5EA-43A0-AD58-E2AE106C755F}" dt="2023-02-13T07:54:28.985" v="60" actId="1076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2.906" v="414" actId="1076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5.073" v="415" actId="14100"/>
          <ac:spMkLst>
            <pc:docMk/>
            <pc:sldMk cId="0" sldId="267"/>
            <ac:spMk id="193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11:52:26.287" v="1085" actId="478"/>
          <ac:picMkLst>
            <pc:docMk/>
            <pc:sldMk cId="0" sldId="267"/>
            <ac:picMk id="2" creationId="{2D3DCC29-802F-84A6-4664-56F04DBB12FD}"/>
          </ac:picMkLst>
        </pc:picChg>
        <pc:picChg chg="add mod">
          <ac:chgData name="Katie Preedy" userId="6c2a2f5a-370b-4489-849e-84e5afeeff01" providerId="ADAL" clId="{DF9C95D7-B5EA-43A0-AD58-E2AE106C755F}" dt="2023-02-13T09:03:32.843" v="418" actId="1076"/>
          <ac:picMkLst>
            <pc:docMk/>
            <pc:sldMk cId="0" sldId="267"/>
            <ac:picMk id="3" creationId="{6A0B15B4-BE2C-6E64-F933-EC6F473E6B3E}"/>
          </ac:picMkLst>
        </pc:picChg>
        <pc:picChg chg="add mod">
          <ac:chgData name="Katie Preedy" userId="6c2a2f5a-370b-4489-849e-84e5afeeff01" providerId="ADAL" clId="{DF9C95D7-B5EA-43A0-AD58-E2AE106C755F}" dt="2023-02-13T11:52:26.475" v="1086"/>
          <ac:picMkLst>
            <pc:docMk/>
            <pc:sldMk cId="0" sldId="267"/>
            <ac:picMk id="3" creationId="{F60DA718-0FB4-8748-5556-69B24DDDD169}"/>
          </ac:picMkLst>
        </pc:picChg>
        <pc:picChg chg="del">
          <ac:chgData name="Katie Preedy" userId="6c2a2f5a-370b-4489-849e-84e5afeeff01" providerId="ADAL" clId="{DF9C95D7-B5EA-43A0-AD58-E2AE106C755F}" dt="2023-02-13T09:03:30.691" v="417" actId="478"/>
          <ac:picMkLst>
            <pc:docMk/>
            <pc:sldMk cId="0" sldId="267"/>
            <ac:picMk id="187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4:30.674" v="61" actId="478"/>
          <ac:picMkLst>
            <pc:docMk/>
            <pc:sldMk cId="0" sldId="267"/>
            <ac:picMk id="188" creationId="{00000000-0000-0000-0000-000000000000}"/>
          </ac:picMkLst>
        </pc:picChg>
        <pc:picChg chg="mod modCrop">
          <ac:chgData name="Katie Preedy" userId="6c2a2f5a-370b-4489-849e-84e5afeeff01" providerId="ADAL" clId="{DF9C95D7-B5EA-43A0-AD58-E2AE106C755F}" dt="2023-02-13T08:56:24.872" v="350" actId="732"/>
          <ac:picMkLst>
            <pc:docMk/>
            <pc:sldMk cId="0" sldId="267"/>
            <ac:picMk id="192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04.219" v="1067" actId="1076"/>
        <pc:sldMkLst>
          <pc:docMk/>
          <pc:sldMk cId="0" sldId="268"/>
        </pc:sldMkLst>
        <pc:spChg chg="mod">
          <ac:chgData name="Katie Preedy" userId="6c2a2f5a-370b-4489-849e-84e5afeeff01" providerId="ADAL" clId="{DF9C95D7-B5EA-43A0-AD58-E2AE106C755F}" dt="2023-02-13T09:36:54.783" v="582" actId="20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28.209" v="1063" actId="1076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49.804" v="1066" actId="207"/>
          <ac:spMkLst>
            <pc:docMk/>
            <pc:sldMk cId="0" sldId="268"/>
            <ac:spMk id="20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04.219" v="1067" actId="1076"/>
          <ac:spMkLst>
            <pc:docMk/>
            <pc:sldMk cId="0" sldId="268"/>
            <ac:spMk id="204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6:57.712" v="583" actId="478"/>
          <ac:picMkLst>
            <pc:docMk/>
            <pc:sldMk cId="0" sldId="268"/>
            <ac:picMk id="2" creationId="{220B4F5B-61FF-6299-3862-33100F3C3E80}"/>
          </ac:picMkLst>
        </pc:picChg>
        <pc:picChg chg="add mod">
          <ac:chgData name="Katie Preedy" userId="6c2a2f5a-370b-4489-849e-84e5afeeff01" providerId="ADAL" clId="{DF9C95D7-B5EA-43A0-AD58-E2AE106C755F}" dt="2023-02-13T09:03:36.598" v="420" actId="1076"/>
          <ac:picMkLst>
            <pc:docMk/>
            <pc:sldMk cId="0" sldId="268"/>
            <ac:picMk id="3" creationId="{506ECA78-CF23-6119-7720-27DE7E758B52}"/>
          </ac:picMkLst>
        </pc:picChg>
        <pc:picChg chg="del">
          <ac:chgData name="Katie Preedy" userId="6c2a2f5a-370b-4489-849e-84e5afeeff01" providerId="ADAL" clId="{DF9C95D7-B5EA-43A0-AD58-E2AE106C755F}" dt="2023-02-13T07:54:35.302" v="63" actId="478"/>
          <ac:picMkLst>
            <pc:docMk/>
            <pc:sldMk cId="0" sldId="268"/>
            <ac:picMk id="198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38.962" v="1090"/>
        <pc:sldMkLst>
          <pc:docMk/>
          <pc:sldMk cId="0" sldId="269"/>
        </pc:sldMkLst>
        <pc:picChg chg="add del mod">
          <ac:chgData name="Katie Preedy" userId="6c2a2f5a-370b-4489-849e-84e5afeeff01" providerId="ADAL" clId="{DF9C95D7-B5EA-43A0-AD58-E2AE106C755F}" dt="2023-02-13T11:52:31.071" v="1087" actId="478"/>
          <ac:picMkLst>
            <pc:docMk/>
            <pc:sldMk cId="0" sldId="269"/>
            <ac:picMk id="2" creationId="{DE28A44F-A787-4477-055D-3DE087288BB8}"/>
          </ac:picMkLst>
        </pc:picChg>
        <pc:picChg chg="add mod">
          <ac:chgData name="Katie Preedy" userId="6c2a2f5a-370b-4489-849e-84e5afeeff01" providerId="ADAL" clId="{DF9C95D7-B5EA-43A0-AD58-E2AE106C755F}" dt="2023-02-13T11:52:31.236" v="1088"/>
          <ac:picMkLst>
            <pc:docMk/>
            <pc:sldMk cId="0" sldId="269"/>
            <ac:picMk id="3" creationId="{59BE6A66-FF9F-403E-48C6-961669959A8C}"/>
          </ac:picMkLst>
        </pc:picChg>
        <pc:picChg chg="add mod">
          <ac:chgData name="Katie Preedy" userId="6c2a2f5a-370b-4489-849e-84e5afeeff01" providerId="ADAL" clId="{DF9C95D7-B5EA-43A0-AD58-E2AE106C755F}" dt="2023-02-13T09:03:38.953" v="421"/>
          <ac:picMkLst>
            <pc:docMk/>
            <pc:sldMk cId="0" sldId="269"/>
            <ac:picMk id="3" creationId="{7BD15B03-C11D-A950-F55D-35AAE81FE22F}"/>
          </ac:picMkLst>
        </pc:picChg>
        <pc:picChg chg="add del mod">
          <ac:chgData name="Katie Preedy" userId="6c2a2f5a-370b-4489-849e-84e5afeeff01" providerId="ADAL" clId="{DF9C95D7-B5EA-43A0-AD58-E2AE106C755F}" dt="2023-02-13T11:52:38.962" v="1090"/>
          <ac:picMkLst>
            <pc:docMk/>
            <pc:sldMk cId="0" sldId="269"/>
            <ac:picMk id="4" creationId="{443A4216-0B4A-24FD-291E-030A84AC458E}"/>
          </ac:picMkLst>
        </pc:picChg>
        <pc:picChg chg="del">
          <ac:chgData name="Katie Preedy" userId="6c2a2f5a-370b-4489-849e-84e5afeeff01" providerId="ADAL" clId="{DF9C95D7-B5EA-43A0-AD58-E2AE106C755F}" dt="2023-02-13T07:54:39.770" v="65" actId="478"/>
          <ac:picMkLst>
            <pc:docMk/>
            <pc:sldMk cId="0" sldId="269"/>
            <ac:picMk id="212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4:55.658" v="208" actId="47"/>
        <pc:sldMkLst>
          <pc:docMk/>
          <pc:sldMk cId="0" sldId="270"/>
        </pc:sldMkLst>
        <pc:picChg chg="add mod">
          <ac:chgData name="Katie Preedy" userId="6c2a2f5a-370b-4489-849e-84e5afeeff01" providerId="ADAL" clId="{DF9C95D7-B5EA-43A0-AD58-E2AE106C755F}" dt="2023-02-13T07:54:47.688" v="68"/>
          <ac:picMkLst>
            <pc:docMk/>
            <pc:sldMk cId="0" sldId="270"/>
            <ac:picMk id="2" creationId="{976A0E9F-8D3F-06E1-8C47-B708488EE205}"/>
          </ac:picMkLst>
        </pc:picChg>
        <pc:picChg chg="del">
          <ac:chgData name="Katie Preedy" userId="6c2a2f5a-370b-4489-849e-84e5afeeff01" providerId="ADAL" clId="{DF9C95D7-B5EA-43A0-AD58-E2AE106C755F}" dt="2023-02-13T07:54:47.477" v="67" actId="478"/>
          <ac:picMkLst>
            <pc:docMk/>
            <pc:sldMk cId="0" sldId="270"/>
            <ac:picMk id="225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05.220" v="143" actId="1076"/>
          <ac:picMkLst>
            <pc:docMk/>
            <pc:sldMk cId="0" sldId="270"/>
            <ac:picMk id="22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46.858" v="1070" actId="2085"/>
        <pc:sldMkLst>
          <pc:docMk/>
          <pc:sldMk cId="0" sldId="271"/>
        </pc:sldMkLst>
        <pc:spChg chg="mod">
          <ac:chgData name="Katie Preedy" userId="6c2a2f5a-370b-4489-849e-84e5afeeff01" providerId="ADAL" clId="{DF9C95D7-B5EA-43A0-AD58-E2AE106C755F}" dt="2023-02-13T10:29:38.970" v="1068" actId="2085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46.858" v="1070" actId="2085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2.881" v="970" actId="207"/>
          <ac:spMkLst>
            <pc:docMk/>
            <pc:sldMk cId="0" sldId="271"/>
            <ac:spMk id="24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4.754" v="971" actId="207"/>
          <ac:spMkLst>
            <pc:docMk/>
            <pc:sldMk cId="0" sldId="271"/>
            <ac:spMk id="24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7.985" v="972" actId="207"/>
          <ac:spMkLst>
            <pc:docMk/>
            <pc:sldMk cId="0" sldId="271"/>
            <ac:spMk id="24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52.705" v="973" actId="1076"/>
          <ac:spMkLst>
            <pc:docMk/>
            <pc:sldMk cId="0" sldId="271"/>
            <ac:spMk id="24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55.557" v="70"/>
          <ac:picMkLst>
            <pc:docMk/>
            <pc:sldMk cId="0" sldId="271"/>
            <ac:picMk id="2" creationId="{64B2BC32-18F2-DC2C-1964-FF8CBB9035F7}"/>
          </ac:picMkLst>
        </pc:picChg>
        <pc:picChg chg="add del mod">
          <ac:chgData name="Katie Preedy" userId="6c2a2f5a-370b-4489-849e-84e5afeeff01" providerId="ADAL" clId="{DF9C95D7-B5EA-43A0-AD58-E2AE106C755F}" dt="2023-02-13T09:04:09.110" v="427" actId="22"/>
          <ac:picMkLst>
            <pc:docMk/>
            <pc:sldMk cId="0" sldId="271"/>
            <ac:picMk id="4" creationId="{0F91111C-3BA0-E9A5-7451-E6C4027217F3}"/>
          </ac:picMkLst>
        </pc:picChg>
        <pc:picChg chg="add del">
          <ac:chgData name="Katie Preedy" userId="6c2a2f5a-370b-4489-849e-84e5afeeff01" providerId="ADAL" clId="{DF9C95D7-B5EA-43A0-AD58-E2AE106C755F}" dt="2023-02-13T09:04:11.724" v="429" actId="22"/>
          <ac:picMkLst>
            <pc:docMk/>
            <pc:sldMk cId="0" sldId="271"/>
            <ac:picMk id="6" creationId="{4F73B2CB-0402-494E-FFF3-53D1650B392E}"/>
          </ac:picMkLst>
        </pc:picChg>
        <pc:picChg chg="add mod">
          <ac:chgData name="Katie Preedy" userId="6c2a2f5a-370b-4489-849e-84e5afeeff01" providerId="ADAL" clId="{DF9C95D7-B5EA-43A0-AD58-E2AE106C755F}" dt="2023-02-13T09:04:17.055" v="432" actId="1076"/>
          <ac:picMkLst>
            <pc:docMk/>
            <pc:sldMk cId="0" sldId="271"/>
            <ac:picMk id="8" creationId="{60A3C4D3-7AA5-22E5-B5ED-46A01985C780}"/>
          </ac:picMkLst>
        </pc:picChg>
        <pc:picChg chg="del">
          <ac:chgData name="Katie Preedy" userId="6c2a2f5a-370b-4489-849e-84e5afeeff01" providerId="ADAL" clId="{DF9C95D7-B5EA-43A0-AD58-E2AE106C755F}" dt="2023-02-13T07:54:55.279" v="69" actId="478"/>
          <ac:picMkLst>
            <pc:docMk/>
            <pc:sldMk cId="0" sldId="271"/>
            <ac:picMk id="236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9:04:12.868" v="430" actId="478"/>
          <ac:picMkLst>
            <pc:docMk/>
            <pc:sldMk cId="0" sldId="271"/>
            <ac:picMk id="25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1.654" v="433"/>
        <pc:sldMkLst>
          <pc:docMk/>
          <pc:sldMk cId="0" sldId="272"/>
        </pc:sldMkLst>
        <pc:picChg chg="add mod">
          <ac:chgData name="Katie Preedy" userId="6c2a2f5a-370b-4489-849e-84e5afeeff01" providerId="ADAL" clId="{DF9C95D7-B5EA-43A0-AD58-E2AE106C755F}" dt="2023-02-13T07:54:58.434" v="72"/>
          <ac:picMkLst>
            <pc:docMk/>
            <pc:sldMk cId="0" sldId="272"/>
            <ac:picMk id="2" creationId="{83E3578D-9A2E-34F7-F713-7AF561872E29}"/>
          </ac:picMkLst>
        </pc:picChg>
        <pc:picChg chg="add mod">
          <ac:chgData name="Katie Preedy" userId="6c2a2f5a-370b-4489-849e-84e5afeeff01" providerId="ADAL" clId="{DF9C95D7-B5EA-43A0-AD58-E2AE106C755F}" dt="2023-02-13T09:04:21.654" v="433"/>
          <ac:picMkLst>
            <pc:docMk/>
            <pc:sldMk cId="0" sldId="272"/>
            <ac:picMk id="3" creationId="{2BBDB7B1-BA87-321C-CEC7-2F3D1C058A9A}"/>
          </ac:picMkLst>
        </pc:picChg>
        <pc:picChg chg="del">
          <ac:chgData name="Katie Preedy" userId="6c2a2f5a-370b-4489-849e-84e5afeeff01" providerId="ADAL" clId="{DF9C95D7-B5EA-43A0-AD58-E2AE106C755F}" dt="2023-02-13T07:54:58.267" v="71" actId="478"/>
          <ac:picMkLst>
            <pc:docMk/>
            <pc:sldMk cId="0" sldId="272"/>
            <ac:picMk id="2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0:27.784" v="981" actId="1076"/>
        <pc:sldMkLst>
          <pc:docMk/>
          <pc:sldMk cId="0" sldId="273"/>
        </pc:sldMkLst>
        <pc:picChg chg="add mod">
          <ac:chgData name="Katie Preedy" userId="6c2a2f5a-370b-4489-849e-84e5afeeff01" providerId="ADAL" clId="{DF9C95D7-B5EA-43A0-AD58-E2AE106C755F}" dt="2023-02-13T07:55:01.962" v="74"/>
          <ac:picMkLst>
            <pc:docMk/>
            <pc:sldMk cId="0" sldId="273"/>
            <ac:picMk id="2" creationId="{B6FE80A5-5015-D3A9-DDF1-EE9839EA9FD8}"/>
          </ac:picMkLst>
        </pc:picChg>
        <pc:picChg chg="add del mod modCrop">
          <ac:chgData name="Katie Preedy" userId="6c2a2f5a-370b-4489-849e-84e5afeeff01" providerId="ADAL" clId="{DF9C95D7-B5EA-43A0-AD58-E2AE106C755F}" dt="2023-02-13T10:05:10.179" v="599" actId="22"/>
          <ac:picMkLst>
            <pc:docMk/>
            <pc:sldMk cId="0" sldId="273"/>
            <ac:picMk id="3" creationId="{0B41C212-66F4-7D70-1BAB-7D2D2D72967B}"/>
          </ac:picMkLst>
        </pc:picChg>
        <pc:picChg chg="add del mod">
          <ac:chgData name="Katie Preedy" userId="6c2a2f5a-370b-4489-849e-84e5afeeff01" providerId="ADAL" clId="{DF9C95D7-B5EA-43A0-AD58-E2AE106C755F}" dt="2023-02-13T10:20:27.784" v="981" actId="1076"/>
          <ac:picMkLst>
            <pc:docMk/>
            <pc:sldMk cId="0" sldId="273"/>
            <ac:picMk id="26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5:01.770" v="73" actId="478"/>
          <ac:picMkLst>
            <pc:docMk/>
            <pc:sldMk cId="0" sldId="273"/>
            <ac:picMk id="267" creationId="{00000000-0000-0000-0000-000000000000}"/>
          </ac:picMkLst>
        </pc:picChg>
        <pc:picChg chg="add del mod">
          <ac:chgData name="Katie Preedy" userId="6c2a2f5a-370b-4489-849e-84e5afeeff01" providerId="ADAL" clId="{DF9C95D7-B5EA-43A0-AD58-E2AE106C755F}" dt="2023-02-13T10:20:15.376" v="975" actId="1076"/>
          <ac:picMkLst>
            <pc:docMk/>
            <pc:sldMk cId="0" sldId="273"/>
            <ac:picMk id="2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10:20:19.618" v="977" actId="1076"/>
          <ac:picMkLst>
            <pc:docMk/>
            <pc:sldMk cId="0" sldId="273"/>
            <ac:picMk id="2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3.848" v="434"/>
        <pc:sldMkLst>
          <pc:docMk/>
          <pc:sldMk cId="0" sldId="274"/>
        </pc:sldMkLst>
        <pc:picChg chg="add mod">
          <ac:chgData name="Katie Preedy" userId="6c2a2f5a-370b-4489-849e-84e5afeeff01" providerId="ADAL" clId="{DF9C95D7-B5EA-43A0-AD58-E2AE106C755F}" dt="2023-02-13T07:55:04.755" v="76"/>
          <ac:picMkLst>
            <pc:docMk/>
            <pc:sldMk cId="0" sldId="274"/>
            <ac:picMk id="2" creationId="{9784BA8D-BD23-6853-F646-FDA7B4D6622D}"/>
          </ac:picMkLst>
        </pc:picChg>
        <pc:picChg chg="add mod">
          <ac:chgData name="Katie Preedy" userId="6c2a2f5a-370b-4489-849e-84e5afeeff01" providerId="ADAL" clId="{DF9C95D7-B5EA-43A0-AD58-E2AE106C755F}" dt="2023-02-13T09:04:23.848" v="434"/>
          <ac:picMkLst>
            <pc:docMk/>
            <pc:sldMk cId="0" sldId="274"/>
            <ac:picMk id="3" creationId="{6CB035F5-DB7F-731D-2D54-F66FDD17956B}"/>
          </ac:picMkLst>
        </pc:picChg>
        <pc:picChg chg="del">
          <ac:chgData name="Katie Preedy" userId="6c2a2f5a-370b-4489-849e-84e5afeeff01" providerId="ADAL" clId="{DF9C95D7-B5EA-43A0-AD58-E2AE106C755F}" dt="2023-02-13T07:55:04.564" v="75" actId="478"/>
          <ac:picMkLst>
            <pc:docMk/>
            <pc:sldMk cId="0" sldId="274"/>
            <ac:picMk id="28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33.293" v="439"/>
        <pc:sldMkLst>
          <pc:docMk/>
          <pc:sldMk cId="0" sldId="275"/>
        </pc:sldMkLst>
        <pc:picChg chg="add mod">
          <ac:chgData name="Katie Preedy" userId="6c2a2f5a-370b-4489-849e-84e5afeeff01" providerId="ADAL" clId="{DF9C95D7-B5EA-43A0-AD58-E2AE106C755F}" dt="2023-02-13T07:55:12.130" v="78"/>
          <ac:picMkLst>
            <pc:docMk/>
            <pc:sldMk cId="0" sldId="275"/>
            <ac:picMk id="2" creationId="{83786302-B28E-84C4-285B-721E64E512C6}"/>
          </ac:picMkLst>
        </pc:picChg>
        <pc:picChg chg="add del mod">
          <ac:chgData name="Katie Preedy" userId="6c2a2f5a-370b-4489-849e-84e5afeeff01" providerId="ADAL" clId="{DF9C95D7-B5EA-43A0-AD58-E2AE106C755F}" dt="2023-02-13T09:04:33.029" v="438" actId="478"/>
          <ac:picMkLst>
            <pc:docMk/>
            <pc:sldMk cId="0" sldId="275"/>
            <ac:picMk id="3" creationId="{E0ECCD05-3BD2-D4BE-60C5-9DC37D8A5D99}"/>
          </ac:picMkLst>
        </pc:picChg>
        <pc:picChg chg="add del mod">
          <ac:chgData name="Katie Preedy" userId="6c2a2f5a-370b-4489-849e-84e5afeeff01" providerId="ADAL" clId="{DF9C95D7-B5EA-43A0-AD58-E2AE106C755F}" dt="2023-02-13T09:04:31.800" v="437" actId="478"/>
          <ac:picMkLst>
            <pc:docMk/>
            <pc:sldMk cId="0" sldId="275"/>
            <ac:picMk id="4" creationId="{67548D60-A807-0DF5-0E14-3CDE0F14EA72}"/>
          </ac:picMkLst>
        </pc:picChg>
        <pc:picChg chg="add mod">
          <ac:chgData name="Katie Preedy" userId="6c2a2f5a-370b-4489-849e-84e5afeeff01" providerId="ADAL" clId="{DF9C95D7-B5EA-43A0-AD58-E2AE106C755F}" dt="2023-02-13T09:04:33.293" v="439"/>
          <ac:picMkLst>
            <pc:docMk/>
            <pc:sldMk cId="0" sldId="275"/>
            <ac:picMk id="5" creationId="{2AD28C87-163D-36F3-AF62-93A8A932EF25}"/>
          </ac:picMkLst>
        </pc:picChg>
        <pc:picChg chg="del">
          <ac:chgData name="Katie Preedy" userId="6c2a2f5a-370b-4489-849e-84e5afeeff01" providerId="ADAL" clId="{DF9C95D7-B5EA-43A0-AD58-E2AE106C755F}" dt="2023-02-13T07:55:11.979" v="77" actId="478"/>
          <ac:picMkLst>
            <pc:docMk/>
            <pc:sldMk cId="0" sldId="275"/>
            <ac:picMk id="29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1:59.047" v="1103" actId="207"/>
        <pc:sldMkLst>
          <pc:docMk/>
          <pc:sldMk cId="0" sldId="276"/>
        </pc:sldMkLst>
        <pc:spChg chg="mod">
          <ac:chgData name="Katie Preedy" userId="6c2a2f5a-370b-4489-849e-84e5afeeff01" providerId="ADAL" clId="{DF9C95D7-B5EA-43A0-AD58-E2AE106C755F}" dt="2023-02-13T10:20:47.274" v="984" actId="20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4T10:01:59.047" v="1103" actId="207"/>
          <ac:spMkLst>
            <pc:docMk/>
            <pc:sldMk cId="0" sldId="276"/>
            <ac:spMk id="30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18.193" v="80"/>
          <ac:picMkLst>
            <pc:docMk/>
            <pc:sldMk cId="0" sldId="276"/>
            <ac:picMk id="2" creationId="{10ECE848-00CE-A507-8D41-3BAD40BD22F1}"/>
          </ac:picMkLst>
        </pc:picChg>
        <pc:picChg chg="add mod">
          <ac:chgData name="Katie Preedy" userId="6c2a2f5a-370b-4489-849e-84e5afeeff01" providerId="ADAL" clId="{DF9C95D7-B5EA-43A0-AD58-E2AE106C755F}" dt="2023-02-13T11:52:45.981" v="1091"/>
          <ac:picMkLst>
            <pc:docMk/>
            <pc:sldMk cId="0" sldId="276"/>
            <ac:picMk id="3" creationId="{06AC58B3-F456-03B8-7B80-2232DD633E26}"/>
          </ac:picMkLst>
        </pc:picChg>
        <pc:picChg chg="add mod">
          <ac:chgData name="Katie Preedy" userId="6c2a2f5a-370b-4489-849e-84e5afeeff01" providerId="ADAL" clId="{DF9C95D7-B5EA-43A0-AD58-E2AE106C755F}" dt="2023-02-13T09:04:36.825" v="440"/>
          <ac:picMkLst>
            <pc:docMk/>
            <pc:sldMk cId="0" sldId="276"/>
            <ac:picMk id="3" creationId="{2BE3BD2A-1D11-F167-D841-F3F433E0327C}"/>
          </ac:picMkLst>
        </pc:picChg>
        <pc:picChg chg="add mod">
          <ac:chgData name="Katie Preedy" userId="6c2a2f5a-370b-4489-849e-84e5afeeff01" providerId="ADAL" clId="{DF9C95D7-B5EA-43A0-AD58-E2AE106C755F}" dt="2023-02-13T09:35:44.518" v="574" actId="1582"/>
          <ac:picMkLst>
            <pc:docMk/>
            <pc:sldMk cId="0" sldId="276"/>
            <ac:picMk id="5" creationId="{AFE36AFA-3D8D-4D24-697D-E28DEB73D6AF}"/>
          </ac:picMkLst>
        </pc:picChg>
        <pc:picChg chg="del">
          <ac:chgData name="Katie Preedy" userId="6c2a2f5a-370b-4489-849e-84e5afeeff01" providerId="ADAL" clId="{DF9C95D7-B5EA-43A0-AD58-E2AE106C755F}" dt="2023-02-13T07:55:17.986" v="79" actId="478"/>
          <ac:picMkLst>
            <pc:docMk/>
            <pc:sldMk cId="0" sldId="276"/>
            <ac:picMk id="29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8:57:49.431" v="366" actId="478"/>
          <ac:picMkLst>
            <pc:docMk/>
            <pc:sldMk cId="0" sldId="276"/>
            <ac:picMk id="303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5:18.256" v="213" actId="47"/>
        <pc:sldMkLst>
          <pc:docMk/>
          <pc:sldMk cId="0" sldId="277"/>
        </pc:sldMkLst>
        <pc:picChg chg="add mod">
          <ac:chgData name="Katie Preedy" userId="6c2a2f5a-370b-4489-849e-84e5afeeff01" providerId="ADAL" clId="{DF9C95D7-B5EA-43A0-AD58-E2AE106C755F}" dt="2023-02-13T07:55:22.484" v="82"/>
          <ac:picMkLst>
            <pc:docMk/>
            <pc:sldMk cId="0" sldId="277"/>
            <ac:picMk id="2" creationId="{0B6FC8C1-421A-423C-83CD-7E407BCCB6E0}"/>
          </ac:picMkLst>
        </pc:picChg>
        <pc:picChg chg="del">
          <ac:chgData name="Katie Preedy" userId="6c2a2f5a-370b-4489-849e-84e5afeeff01" providerId="ADAL" clId="{DF9C95D7-B5EA-43A0-AD58-E2AE106C755F}" dt="2023-02-13T07:55:22.305" v="81" actId="478"/>
          <ac:picMkLst>
            <pc:docMk/>
            <pc:sldMk cId="0" sldId="277"/>
            <ac:picMk id="311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30:23.261" v="1080" actId="20577"/>
        <pc:sldMkLst>
          <pc:docMk/>
          <pc:sldMk cId="0" sldId="278"/>
        </pc:sldMkLst>
        <pc:spChg chg="add del">
          <ac:chgData name="Katie Preedy" userId="6c2a2f5a-370b-4489-849e-84e5afeeff01" providerId="ADAL" clId="{DF9C95D7-B5EA-43A0-AD58-E2AE106C755F}" dt="2023-02-13T09:05:20.684" v="442" actId="22"/>
          <ac:spMkLst>
            <pc:docMk/>
            <pc:sldMk cId="0" sldId="278"/>
            <ac:spMk id="4" creationId="{DCFE2809-31D1-FF24-6919-97DCAC0DDDDF}"/>
          </ac:spMkLst>
        </pc:spChg>
        <pc:spChg chg="add del">
          <ac:chgData name="Katie Preedy" userId="6c2a2f5a-370b-4489-849e-84e5afeeff01" providerId="ADAL" clId="{DF9C95D7-B5EA-43A0-AD58-E2AE106C755F}" dt="2023-02-13T09:05:22.162" v="444" actId="22"/>
          <ac:spMkLst>
            <pc:docMk/>
            <pc:sldMk cId="0" sldId="278"/>
            <ac:spMk id="6" creationId="{33C99B07-9DA6-C7DC-0336-2B5A10988B9F}"/>
          </ac:spMkLst>
        </pc:spChg>
        <pc:spChg chg="mod">
          <ac:chgData name="Katie Preedy" userId="6c2a2f5a-370b-4489-849e-84e5afeeff01" providerId="ADAL" clId="{DF9C95D7-B5EA-43A0-AD58-E2AE106C755F}" dt="2023-02-13T10:30:23.261" v="1080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1:24.775" v="992" actId="1076"/>
          <ac:spMkLst>
            <pc:docMk/>
            <pc:sldMk cId="0" sldId="278"/>
            <ac:spMk id="330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27.824" v="84"/>
          <ac:picMkLst>
            <pc:docMk/>
            <pc:sldMk cId="0" sldId="278"/>
            <ac:picMk id="2" creationId="{71884312-1491-D563-38A0-91E51E1AE7DF}"/>
          </ac:picMkLst>
        </pc:picChg>
        <pc:picChg chg="add mod">
          <ac:chgData name="Katie Preedy" userId="6c2a2f5a-370b-4489-849e-84e5afeeff01" providerId="ADAL" clId="{DF9C95D7-B5EA-43A0-AD58-E2AE106C755F}" dt="2023-02-13T09:05:30.711" v="446" actId="1076"/>
          <ac:picMkLst>
            <pc:docMk/>
            <pc:sldMk cId="0" sldId="278"/>
            <ac:picMk id="8" creationId="{58DC7BAA-4DF9-DFA6-0BCC-DDD6D8E5690C}"/>
          </ac:picMkLst>
        </pc:picChg>
        <pc:picChg chg="del">
          <ac:chgData name="Katie Preedy" userId="6c2a2f5a-370b-4489-849e-84e5afeeff01" providerId="ADAL" clId="{DF9C95D7-B5EA-43A0-AD58-E2AE106C755F}" dt="2023-02-13T07:55:27.639" v="83" actId="478"/>
          <ac:picMkLst>
            <pc:docMk/>
            <pc:sldMk cId="0" sldId="278"/>
            <ac:picMk id="32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3:41.015" v="565" actId="1076"/>
        <pc:sldMkLst>
          <pc:docMk/>
          <pc:sldMk cId="0" sldId="279"/>
        </pc:sldMkLst>
        <pc:spChg chg="mod">
          <ac:chgData name="Katie Preedy" userId="6c2a2f5a-370b-4489-849e-84e5afeeff01" providerId="ADAL" clId="{DF9C95D7-B5EA-43A0-AD58-E2AE106C755F}" dt="2023-02-13T09:33:41.015" v="565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33:40.213" v="564" actId="1076"/>
          <ac:spMkLst>
            <pc:docMk/>
            <pc:sldMk cId="0" sldId="279"/>
            <ac:spMk id="34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34.335" v="86"/>
          <ac:picMkLst>
            <pc:docMk/>
            <pc:sldMk cId="0" sldId="279"/>
            <ac:picMk id="2" creationId="{A468F8B2-D0F9-3885-DEE6-57FC22384CD2}"/>
          </ac:picMkLst>
        </pc:picChg>
        <pc:picChg chg="add mod">
          <ac:chgData name="Katie Preedy" userId="6c2a2f5a-370b-4489-849e-84e5afeeff01" providerId="ADAL" clId="{DF9C95D7-B5EA-43A0-AD58-E2AE106C755F}" dt="2023-02-13T09:05:37.776" v="449" actId="1076"/>
          <ac:picMkLst>
            <pc:docMk/>
            <pc:sldMk cId="0" sldId="279"/>
            <ac:picMk id="4" creationId="{27DC893C-A371-EA48-C7DE-5553C2AA8263}"/>
          </ac:picMkLst>
        </pc:picChg>
        <pc:picChg chg="del">
          <ac:chgData name="Katie Preedy" userId="6c2a2f5a-370b-4489-849e-84e5afeeff01" providerId="ADAL" clId="{DF9C95D7-B5EA-43A0-AD58-E2AE106C755F}" dt="2023-02-13T07:55:34.160" v="85" actId="478"/>
          <ac:picMkLst>
            <pc:docMk/>
            <pc:sldMk cId="0" sldId="279"/>
            <ac:picMk id="33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33.964" v="447" actId="478"/>
          <ac:picMkLst>
            <pc:docMk/>
            <pc:sldMk cId="0" sldId="279"/>
            <ac:picMk id="33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4:00.002" v="1092"/>
        <pc:sldMkLst>
          <pc:docMk/>
          <pc:sldMk cId="0" sldId="280"/>
        </pc:sldMkLst>
        <pc:spChg chg="mod">
          <ac:chgData name="Katie Preedy" userId="6c2a2f5a-370b-4489-849e-84e5afeeff01" providerId="ADAL" clId="{DF9C95D7-B5EA-43A0-AD58-E2AE106C755F}" dt="2023-02-13T09:06:04.612" v="457" actId="1076"/>
          <ac:spMkLst>
            <pc:docMk/>
            <pc:sldMk cId="0" sldId="280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40.728" v="88"/>
          <ac:picMkLst>
            <pc:docMk/>
            <pc:sldMk cId="0" sldId="280"/>
            <ac:picMk id="2" creationId="{5C9AA6DA-46DB-C51F-3060-20379D901797}"/>
          </ac:picMkLst>
        </pc:picChg>
        <pc:picChg chg="add mod">
          <ac:chgData name="Katie Preedy" userId="6c2a2f5a-370b-4489-849e-84e5afeeff01" providerId="ADAL" clId="{DF9C95D7-B5EA-43A0-AD58-E2AE106C755F}" dt="2023-02-13T11:54:00.002" v="1092"/>
          <ac:picMkLst>
            <pc:docMk/>
            <pc:sldMk cId="0" sldId="280"/>
            <ac:picMk id="3" creationId="{52F88AB7-1519-C04F-E437-52513552D096}"/>
          </ac:picMkLst>
        </pc:picChg>
        <pc:picChg chg="add del">
          <ac:chgData name="Katie Preedy" userId="6c2a2f5a-370b-4489-849e-84e5afeeff01" providerId="ADAL" clId="{DF9C95D7-B5EA-43A0-AD58-E2AE106C755F}" dt="2023-02-13T09:05:43.180" v="451" actId="478"/>
          <ac:picMkLst>
            <pc:docMk/>
            <pc:sldMk cId="0" sldId="280"/>
            <ac:picMk id="4" creationId="{45A68DB5-BE46-E54F-A9DD-83C2AADCAE81}"/>
          </ac:picMkLst>
        </pc:picChg>
        <pc:picChg chg="add mod">
          <ac:chgData name="Katie Preedy" userId="6c2a2f5a-370b-4489-849e-84e5afeeff01" providerId="ADAL" clId="{DF9C95D7-B5EA-43A0-AD58-E2AE106C755F}" dt="2023-02-13T09:05:50.378" v="455" actId="1076"/>
          <ac:picMkLst>
            <pc:docMk/>
            <pc:sldMk cId="0" sldId="280"/>
            <ac:picMk id="6" creationId="{D7B2DBEE-A202-6AED-9189-2942B6FAADA2}"/>
          </ac:picMkLst>
        </pc:picChg>
        <pc:picChg chg="del">
          <ac:chgData name="Katie Preedy" userId="6c2a2f5a-370b-4489-849e-84e5afeeff01" providerId="ADAL" clId="{DF9C95D7-B5EA-43A0-AD58-E2AE106C755F}" dt="2023-02-13T07:55:40.510" v="87" actId="478"/>
          <ac:picMkLst>
            <pc:docMk/>
            <pc:sldMk cId="0" sldId="280"/>
            <ac:picMk id="35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6.182" v="453" actId="478"/>
          <ac:picMkLst>
            <pc:docMk/>
            <pc:sldMk cId="0" sldId="280"/>
            <ac:picMk id="351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5.060" v="452" actId="478"/>
          <ac:picMkLst>
            <pc:docMk/>
            <pc:sldMk cId="0" sldId="280"/>
            <ac:picMk id="353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9:05:59.756" v="456" actId="1076"/>
          <ac:picMkLst>
            <pc:docMk/>
            <pc:sldMk cId="0" sldId="280"/>
            <ac:picMk id="3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7:55:57.780" v="91" actId="1076"/>
        <pc:sldMkLst>
          <pc:docMk/>
          <pc:sldMk cId="0" sldId="281"/>
        </pc:sldMkLst>
        <pc:picChg chg="add mod">
          <ac:chgData name="Katie Preedy" userId="6c2a2f5a-370b-4489-849e-84e5afeeff01" providerId="ADAL" clId="{DF9C95D7-B5EA-43A0-AD58-E2AE106C755F}" dt="2023-02-13T07:55:57.780" v="91" actId="1076"/>
          <ac:picMkLst>
            <pc:docMk/>
            <pc:sldMk cId="0" sldId="281"/>
            <ac:picMk id="3" creationId="{828F33FF-EABA-AF21-6F2B-9804BE9C1D6C}"/>
          </ac:picMkLst>
        </pc:picChg>
        <pc:picChg chg="del">
          <ac:chgData name="Katie Preedy" userId="6c2a2f5a-370b-4489-849e-84e5afeeff01" providerId="ADAL" clId="{DF9C95D7-B5EA-43A0-AD58-E2AE106C755F}" dt="2023-02-13T07:55:54.668" v="89" actId="478"/>
          <ac:picMkLst>
            <pc:docMk/>
            <pc:sldMk cId="0" sldId="281"/>
            <ac:picMk id="367" creationId="{00000000-0000-0000-0000-000000000000}"/>
          </ac:picMkLst>
        </pc:picChg>
      </pc:sldChg>
      <pc:sldChg chg="add del setBg">
        <pc:chgData name="Katie Preedy" userId="6c2a2f5a-370b-4489-849e-84e5afeeff01" providerId="ADAL" clId="{DF9C95D7-B5EA-43A0-AD58-E2AE106C755F}" dt="2023-02-13T08:44:28.944" v="201"/>
        <pc:sldMkLst>
          <pc:docMk/>
          <pc:sldMk cId="2858906387" sldId="282"/>
        </pc:sldMkLst>
      </pc:sldChg>
      <pc:sldChg chg="addSp delSp modSp add mod ord">
        <pc:chgData name="Katie Preedy" userId="6c2a2f5a-370b-4489-849e-84e5afeeff01" providerId="ADAL" clId="{DF9C95D7-B5EA-43A0-AD58-E2AE106C755F}" dt="2023-02-13T10:26:16.664" v="1058" actId="1076"/>
        <pc:sldMkLst>
          <pc:docMk/>
          <pc:sldMk cId="3369972519" sldId="282"/>
        </pc:sldMkLst>
        <pc:spChg chg="del">
          <ac:chgData name="Katie Preedy" userId="6c2a2f5a-370b-4489-849e-84e5afeeff01" providerId="ADAL" clId="{DF9C95D7-B5EA-43A0-AD58-E2AE106C755F}" dt="2023-02-13T08:44:46.276" v="205" actId="478"/>
          <ac:spMkLst>
            <pc:docMk/>
            <pc:sldMk cId="3369972519" sldId="282"/>
            <ac:spMk id="2" creationId="{A256F3FF-E55D-D1F1-4CD4-BC9FD5AC488B}"/>
          </ac:spMkLst>
        </pc:spChg>
        <pc:spChg chg="mod">
          <ac:chgData name="Katie Preedy" userId="6c2a2f5a-370b-4489-849e-84e5afeeff01" providerId="ADAL" clId="{DF9C95D7-B5EA-43A0-AD58-E2AE106C755F}" dt="2023-02-13T08:44:51.862" v="207" actId="1076"/>
          <ac:spMkLst>
            <pc:docMk/>
            <pc:sldMk cId="3369972519" sldId="282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14.856" v="1057" actId="1076"/>
          <ac:spMkLst>
            <pc:docMk/>
            <pc:sldMk cId="3369972519" sldId="282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7:04.167" v="585"/>
          <ac:picMkLst>
            <pc:docMk/>
            <pc:sldMk cId="3369972519" sldId="282"/>
            <ac:picMk id="2" creationId="{BC24C295-8F1F-B9B6-D2DF-517F566ECB87}"/>
          </ac:picMkLst>
        </pc:picChg>
        <pc:picChg chg="del">
          <ac:chgData name="Katie Preedy" userId="6c2a2f5a-370b-4489-849e-84e5afeeff01" providerId="ADAL" clId="{DF9C95D7-B5EA-43A0-AD58-E2AE106C755F}" dt="2023-02-13T09:37:03.996" v="584" actId="478"/>
          <ac:picMkLst>
            <pc:docMk/>
            <pc:sldMk cId="3369972519" sldId="282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16.664" v="1058" actId="1076"/>
          <ac:picMkLst>
            <pc:docMk/>
            <pc:sldMk cId="3369972519" sldId="282"/>
            <ac:picMk id="5" creationId="{97788421-D41D-0A8C-AFBA-5E85E5333086}"/>
          </ac:picMkLst>
        </pc:picChg>
      </pc:sldChg>
      <pc:sldChg chg="addSp delSp modSp add mod ord">
        <pc:chgData name="Katie Preedy" userId="6c2a2f5a-370b-4489-849e-84e5afeeff01" providerId="ADAL" clId="{DF9C95D7-B5EA-43A0-AD58-E2AE106C755F}" dt="2023-02-13T10:26:23.775" v="1060" actId="1076"/>
        <pc:sldMkLst>
          <pc:docMk/>
          <pc:sldMk cId="1346301847" sldId="283"/>
        </pc:sldMkLst>
        <pc:spChg chg="mod">
          <ac:chgData name="Katie Preedy" userId="6c2a2f5a-370b-4489-849e-84e5afeeff01" providerId="ADAL" clId="{DF9C95D7-B5EA-43A0-AD58-E2AE106C755F}" dt="2023-02-13T09:34:00.031" v="569" actId="403"/>
          <ac:spMkLst>
            <pc:docMk/>
            <pc:sldMk cId="1346301847" sldId="283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22.136" v="1059" actId="1076"/>
          <ac:spMkLst>
            <pc:docMk/>
            <pc:sldMk cId="1346301847" sldId="283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3:55.837" v="567"/>
          <ac:picMkLst>
            <pc:docMk/>
            <pc:sldMk cId="1346301847" sldId="283"/>
            <ac:picMk id="2" creationId="{26D3C711-44A5-E915-6A73-6CF61670BD91}"/>
          </ac:picMkLst>
        </pc:picChg>
        <pc:picChg chg="del">
          <ac:chgData name="Katie Preedy" userId="6c2a2f5a-370b-4489-849e-84e5afeeff01" providerId="ADAL" clId="{DF9C95D7-B5EA-43A0-AD58-E2AE106C755F}" dt="2023-02-13T09:33:55.581" v="566" actId="478"/>
          <ac:picMkLst>
            <pc:docMk/>
            <pc:sldMk cId="1346301847" sldId="283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23.775" v="1060" actId="1076"/>
          <ac:picMkLst>
            <pc:docMk/>
            <pc:sldMk cId="1346301847" sldId="283"/>
            <ac:picMk id="5" creationId="{97788421-D41D-0A8C-AFBA-5E85E5333086}"/>
          </ac:picMkLst>
        </pc:picChg>
      </pc:sldChg>
      <pc:sldChg chg="addSp delSp modSp add mod modAnim">
        <pc:chgData name="Katie Preedy" userId="6c2a2f5a-370b-4489-849e-84e5afeeff01" providerId="ADAL" clId="{DF9C95D7-B5EA-43A0-AD58-E2AE106C755F}" dt="2023-02-13T10:18:13.229" v="965"/>
        <pc:sldMkLst>
          <pc:docMk/>
          <pc:sldMk cId="1817864827" sldId="284"/>
        </pc:sldMkLst>
        <pc:spChg chg="mod">
          <ac:chgData name="Katie Preedy" userId="6c2a2f5a-370b-4489-849e-84e5afeeff01" providerId="ADAL" clId="{DF9C95D7-B5EA-43A0-AD58-E2AE106C755F}" dt="2023-02-13T09:13:23.356" v="560" actId="207"/>
          <ac:spMkLst>
            <pc:docMk/>
            <pc:sldMk cId="1817864827" sldId="284"/>
            <ac:spMk id="352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4.516" v="509" actId="478"/>
          <ac:spMkLst>
            <pc:docMk/>
            <pc:sldMk cId="1817864827" sldId="284"/>
            <ac:spMk id="35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9.679" v="513" actId="478"/>
          <ac:spMkLst>
            <pc:docMk/>
            <pc:sldMk cId="1817864827" sldId="284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13:14.169" v="556" actId="1076"/>
          <ac:picMkLst>
            <pc:docMk/>
            <pc:sldMk cId="1817864827" sldId="284"/>
            <ac:picMk id="4" creationId="{DE57D1CE-20E7-C4EA-7505-E228BC2E983C}"/>
          </ac:picMkLst>
        </pc:picChg>
        <pc:picChg chg="add mod">
          <ac:chgData name="Katie Preedy" userId="6c2a2f5a-370b-4489-849e-84e5afeeff01" providerId="ADAL" clId="{DF9C95D7-B5EA-43A0-AD58-E2AE106C755F}" dt="2023-02-13T10:15:55.900" v="946" actId="1076"/>
          <ac:picMkLst>
            <pc:docMk/>
            <pc:sldMk cId="1817864827" sldId="284"/>
            <ac:picMk id="6" creationId="{4988BF09-F362-650B-C857-A8320511D5FD}"/>
          </ac:picMkLst>
        </pc:picChg>
        <pc:picChg chg="add mod">
          <ac:chgData name="Katie Preedy" userId="6c2a2f5a-370b-4489-849e-84e5afeeff01" providerId="ADAL" clId="{DF9C95D7-B5EA-43A0-AD58-E2AE106C755F}" dt="2023-02-13T09:13:15.421" v="557" actId="1076"/>
          <ac:picMkLst>
            <pc:docMk/>
            <pc:sldMk cId="1817864827" sldId="284"/>
            <ac:picMk id="7" creationId="{00D32F41-D14A-C596-4C7B-3852A3299C24}"/>
          </ac:picMkLst>
        </pc:picChg>
        <pc:picChg chg="add mod">
          <ac:chgData name="Katie Preedy" userId="6c2a2f5a-370b-4489-849e-84e5afeeff01" providerId="ADAL" clId="{DF9C95D7-B5EA-43A0-AD58-E2AE106C755F}" dt="2023-02-13T09:13:17.292" v="558" actId="1076"/>
          <ac:picMkLst>
            <pc:docMk/>
            <pc:sldMk cId="1817864827" sldId="284"/>
            <ac:picMk id="9" creationId="{38AB664E-7DFF-0055-C2B7-65CE4EB1F888}"/>
          </ac:picMkLst>
        </pc:picChg>
        <pc:picChg chg="add mod">
          <ac:chgData name="Katie Preedy" userId="6c2a2f5a-370b-4489-849e-84e5afeeff01" providerId="ADAL" clId="{DF9C95D7-B5EA-43A0-AD58-E2AE106C755F}" dt="2023-02-13T10:16:38.225" v="953" actId="1076"/>
          <ac:picMkLst>
            <pc:docMk/>
            <pc:sldMk cId="1817864827" sldId="284"/>
            <ac:picMk id="10" creationId="{D65E640B-3A9E-7651-EAAC-4EC4F16A26E8}"/>
          </ac:picMkLst>
        </pc:picChg>
        <pc:picChg chg="add mod">
          <ac:chgData name="Katie Preedy" userId="6c2a2f5a-370b-4489-849e-84e5afeeff01" providerId="ADAL" clId="{DF9C95D7-B5EA-43A0-AD58-E2AE106C755F}" dt="2023-02-13T09:13:18.749" v="559" actId="1076"/>
          <ac:picMkLst>
            <pc:docMk/>
            <pc:sldMk cId="1817864827" sldId="284"/>
            <ac:picMk id="11" creationId="{92AB3A01-B0AF-C572-2BCD-3CA79DEC119C}"/>
          </ac:picMkLst>
        </pc:picChg>
        <pc:picChg chg="add mod">
          <ac:chgData name="Katie Preedy" userId="6c2a2f5a-370b-4489-849e-84e5afeeff01" providerId="ADAL" clId="{DF9C95D7-B5EA-43A0-AD58-E2AE106C755F}" dt="2023-02-13T10:17:14.387" v="959" actId="14100"/>
          <ac:picMkLst>
            <pc:docMk/>
            <pc:sldMk cId="1817864827" sldId="284"/>
            <ac:picMk id="13" creationId="{210722DE-64B7-8953-E822-77BC748AA12D}"/>
          </ac:picMkLst>
        </pc:picChg>
        <pc:picChg chg="add mod">
          <ac:chgData name="Katie Preedy" userId="6c2a2f5a-370b-4489-849e-84e5afeeff01" providerId="ADAL" clId="{DF9C95D7-B5EA-43A0-AD58-E2AE106C755F}" dt="2023-02-13T10:17:58.233" v="963" actId="14100"/>
          <ac:picMkLst>
            <pc:docMk/>
            <pc:sldMk cId="1817864827" sldId="284"/>
            <ac:picMk id="15" creationId="{A7AC2E7A-8E15-1024-DCF3-EA24639825E6}"/>
          </ac:picMkLst>
        </pc:picChg>
        <pc:picChg chg="del">
          <ac:chgData name="Katie Preedy" userId="6c2a2f5a-370b-4489-849e-84e5afeeff01" providerId="ADAL" clId="{DF9C95D7-B5EA-43A0-AD58-E2AE106C755F}" dt="2023-02-13T09:06:45.744" v="510" actId="478"/>
          <ac:picMkLst>
            <pc:docMk/>
            <pc:sldMk cId="1817864827" sldId="284"/>
            <ac:picMk id="35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3.212" v="518" actId="478"/>
          <ac:picMkLst>
            <pc:docMk/>
            <pc:sldMk cId="1817864827" sldId="284"/>
            <ac:picMk id="35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0.488" v="514" actId="478"/>
          <ac:picMkLst>
            <pc:docMk/>
            <pc:sldMk cId="1817864827" sldId="284"/>
            <ac:picMk id="358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547" v="516" actId="478"/>
          <ac:picMkLst>
            <pc:docMk/>
            <pc:sldMk cId="1817864827" sldId="284"/>
            <ac:picMk id="35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2.232" v="517" actId="478"/>
          <ac:picMkLst>
            <pc:docMk/>
            <pc:sldMk cId="1817864827" sldId="284"/>
            <ac:picMk id="36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108" v="515" actId="478"/>
          <ac:picMkLst>
            <pc:docMk/>
            <pc:sldMk cId="1817864827" sldId="284"/>
            <ac:picMk id="361" creationId="{00000000-0000-0000-0000-000000000000}"/>
          </ac:picMkLst>
        </pc:picChg>
      </pc:sldChg>
      <pc:sldChg chg="new del">
        <pc:chgData name="Katie Preedy" userId="6c2a2f5a-370b-4489-849e-84e5afeeff01" providerId="ADAL" clId="{DF9C95D7-B5EA-43A0-AD58-E2AE106C755F}" dt="2023-02-13T09:06:25.786" v="459" actId="47"/>
        <pc:sldMkLst>
          <pc:docMk/>
          <pc:sldMk cId="2783771669" sldId="284"/>
        </pc:sldMkLst>
      </pc:sldChg>
      <pc:sldChg chg="modAnim">
        <pc:chgData name="Katie Preedy" userId="6c2a2f5a-370b-4489-849e-84e5afeeff01" providerId="ADAL" clId="{DF9C95D7-B5EA-43A0-AD58-E2AE106C755F}" dt="2023-02-14T10:19:18.558" v="1104"/>
        <pc:sldMkLst>
          <pc:docMk/>
          <pc:sldMk cId="2596556327" sldId="286"/>
        </pc:sldMkLst>
      </pc:sldChg>
    </pc:docChg>
  </pc:docChgLst>
  <pc:docChgLst>
    <pc:chgData name="Katie Preedy" userId="S::k.preedy@ucas.ac.uk::6c2a2f5a-370b-4489-849e-84e5afeeff01" providerId="AD" clId="Web-{F6E69EB5-7B9F-07F7-C86E-E9D9C6DB3206}"/>
    <pc:docChg chg="modSld">
      <pc:chgData name="Katie Preedy" userId="S::k.preedy@ucas.ac.uk::6c2a2f5a-370b-4489-849e-84e5afeeff01" providerId="AD" clId="Web-{F6E69EB5-7B9F-07F7-C86E-E9D9C6DB3206}" dt="2023-02-13T09:01:03.608" v="1" actId="20577"/>
      <pc:docMkLst>
        <pc:docMk/>
      </pc:docMkLst>
      <pc:sldChg chg="modSp mod setBg">
        <pc:chgData name="Katie Preedy" userId="S::k.preedy@ucas.ac.uk::6c2a2f5a-370b-4489-849e-84e5afeeff01" providerId="AD" clId="Web-{F6E69EB5-7B9F-07F7-C86E-E9D9C6DB3206}" dt="2023-02-13T09:01:03.608" v="1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F6E69EB5-7B9F-07F7-C86E-E9D9C6DB3206}" dt="2023-02-13T09:01:03.608" v="1" actId="20577"/>
          <ac:spMkLst>
            <pc:docMk/>
            <pc:sldMk cId="0" sldId="259"/>
            <ac:spMk id="82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5CF18D4E-8A8F-D860-9888-905D45CDFD97}"/>
    <pc:docChg chg="modSld">
      <pc:chgData name="Katie Preedy" userId="S::k.preedy@ucas.ac.uk::6c2a2f5a-370b-4489-849e-84e5afeeff01" providerId="AD" clId="Web-{5CF18D4E-8A8F-D860-9888-905D45CDFD97}" dt="2023-02-13T08:34:45.466" v="244" actId="14100"/>
      <pc:docMkLst>
        <pc:docMk/>
      </pc:docMkLst>
      <pc:sldChg chg="addSp delSp modSp mod setBg">
        <pc:chgData name="Katie Preedy" userId="S::k.preedy@ucas.ac.uk::6c2a2f5a-370b-4489-849e-84e5afeeff01" providerId="AD" clId="Web-{5CF18D4E-8A8F-D860-9888-905D45CDFD97}" dt="2023-02-13T08:30:06.582" v="215" actId="1076"/>
        <pc:sldMkLst>
          <pc:docMk/>
          <pc:sldMk cId="0" sldId="256"/>
        </pc:sldMkLst>
        <pc:spChg chg="add mod">
          <ac:chgData name="Katie Preedy" userId="S::k.preedy@ucas.ac.uk::6c2a2f5a-370b-4489-849e-84e5afeeff01" providerId="AD" clId="Web-{5CF18D4E-8A8F-D860-9888-905D45CDFD97}" dt="2023-02-13T08:30:06.582" v="215" actId="1076"/>
          <ac:spMkLst>
            <pc:docMk/>
            <pc:sldMk cId="0" sldId="256"/>
            <ac:spMk id="2" creationId="{423CFC4F-262A-F6AD-22A7-134C5907AE67}"/>
          </ac:spMkLst>
        </pc:spChg>
        <pc:picChg chg="del">
          <ac:chgData name="Katie Preedy" userId="S::k.preedy@ucas.ac.uk::6c2a2f5a-370b-4489-849e-84e5afeeff01" providerId="AD" clId="Web-{5CF18D4E-8A8F-D860-9888-905D45CDFD97}" dt="2023-02-13T08:26:37.513" v="172"/>
          <ac:picMkLst>
            <pc:docMk/>
            <pc:sldMk cId="0" sldId="256"/>
            <ac:picMk id="3" creationId="{C914F4AA-A66C-E800-5D47-4061F98EAD0D}"/>
          </ac:picMkLst>
        </pc:picChg>
        <pc:picChg chg="add del mod">
          <ac:chgData name="Katie Preedy" userId="S::k.preedy@ucas.ac.uk::6c2a2f5a-370b-4489-849e-84e5afeeff01" providerId="AD" clId="Web-{5CF18D4E-8A8F-D860-9888-905D45CDFD97}" dt="2023-02-13T08:28:54.721" v="199"/>
          <ac:picMkLst>
            <pc:docMk/>
            <pc:sldMk cId="0" sldId="256"/>
            <ac:picMk id="4" creationId="{99E3A1AE-2CE0-F989-F8ED-48040674549B}"/>
          </ac:picMkLst>
        </pc:picChg>
        <pc:picChg chg="add mod">
          <ac:chgData name="Katie Preedy" userId="S::k.preedy@ucas.ac.uk::6c2a2f5a-370b-4489-849e-84e5afeeff01" providerId="AD" clId="Web-{5CF18D4E-8A8F-D860-9888-905D45CDFD97}" dt="2023-02-13T08:29:59.520" v="213" actId="1076"/>
          <ac:picMkLst>
            <pc:docMk/>
            <pc:sldMk cId="0" sldId="256"/>
            <ac:picMk id="5" creationId="{5576A168-F709-37BD-729B-2C84D1C57732}"/>
          </ac:picMkLst>
        </pc:picChg>
      </pc:sldChg>
      <pc:sldChg chg="addSp delSp modSp mod setBg">
        <pc:chgData name="Katie Preedy" userId="S::k.preedy@ucas.ac.uk::6c2a2f5a-370b-4489-849e-84e5afeeff01" providerId="AD" clId="Web-{5CF18D4E-8A8F-D860-9888-905D45CDFD97}" dt="2023-02-13T08:34:45.466" v="244" actId="14100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5CF18D4E-8A8F-D860-9888-905D45CDFD97}" dt="2023-02-13T08:32:45.697" v="221" actId="20577"/>
          <ac:spMkLst>
            <pc:docMk/>
            <pc:sldMk cId="0" sldId="257"/>
            <ac:spMk id="60" creationId="{00000000-0000-0000-0000-000000000000}"/>
          </ac:spMkLst>
        </pc:spChg>
        <pc:spChg chg="del">
          <ac:chgData name="Katie Preedy" userId="S::k.preedy@ucas.ac.uk::6c2a2f5a-370b-4489-849e-84e5afeeff01" providerId="AD" clId="Web-{5CF18D4E-8A8F-D860-9888-905D45CDFD97}" dt="2023-02-13T08:33:28.182" v="225"/>
          <ac:spMkLst>
            <pc:docMk/>
            <pc:sldMk cId="0" sldId="257"/>
            <ac:spMk id="6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33:42.011" v="237" actId="20577"/>
          <ac:spMkLst>
            <pc:docMk/>
            <pc:sldMk cId="0" sldId="257"/>
            <ac:spMk id="64" creationId="{00000000-0000-0000-0000-000000000000}"/>
          </ac:spMkLst>
        </pc:spChg>
        <pc:picChg chg="add mod">
          <ac:chgData name="Katie Preedy" userId="S::k.preedy@ucas.ac.uk::6c2a2f5a-370b-4489-849e-84e5afeeff01" providerId="AD" clId="Web-{5CF18D4E-8A8F-D860-9888-905D45CDFD97}" dt="2023-02-13T08:34:45.466" v="244" actId="14100"/>
          <ac:picMkLst>
            <pc:docMk/>
            <pc:sldMk cId="0" sldId="257"/>
            <ac:picMk id="2" creationId="{0045FB59-8F25-8758-D4E8-5F5FB5341D0D}"/>
          </ac:picMkLst>
        </pc:picChg>
        <pc:picChg chg="del">
          <ac:chgData name="Katie Preedy" userId="S::k.preedy@ucas.ac.uk::6c2a2f5a-370b-4489-849e-84e5afeeff01" providerId="AD" clId="Web-{5CF18D4E-8A8F-D860-9888-905D45CDFD97}" dt="2023-02-13T08:34:02.965" v="238"/>
          <ac:picMkLst>
            <pc:docMk/>
            <pc:sldMk cId="0" sldId="257"/>
            <ac:picMk id="3" creationId="{29CB6D07-7EC2-279B-18FE-6535F7AEAE9C}"/>
          </ac:picMkLst>
        </pc:picChg>
      </pc:sldChg>
      <pc:sldChg chg="modSp">
        <pc:chgData name="Katie Preedy" userId="S::k.preedy@ucas.ac.uk::6c2a2f5a-370b-4489-849e-84e5afeeff01" providerId="AD" clId="Web-{5CF18D4E-8A8F-D860-9888-905D45CDFD97}" dt="2023-02-13T08:06:38.554" v="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5CF18D4E-8A8F-D860-9888-905D45CDFD97}" dt="2023-02-13T08:06:34.991" v="1" actId="2057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38.554" v="2" actId="20577"/>
          <ac:spMkLst>
            <pc:docMk/>
            <pc:sldMk cId="0" sldId="258"/>
            <ac:spMk id="7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14.977" v="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5CF18D4E-8A8F-D860-9888-905D45CDFD97}" dt="2023-02-13T08:06:54.523" v="3" actId="20577"/>
          <ac:spMkLst>
            <pc:docMk/>
            <pc:sldMk cId="0" sldId="260"/>
            <ac:spMk id="9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57.351" v="4" actId="20577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5.148" v="6" actId="20577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4.977" v="8" actId="20577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1.789" v="5" actId="2057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0.492" v="7" actId="20577"/>
          <ac:spMkLst>
            <pc:docMk/>
            <pc:sldMk cId="0" sldId="260"/>
            <ac:spMk id="10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39.352" v="13" actId="20577"/>
        <pc:sldMkLst>
          <pc:docMk/>
          <pc:sldMk cId="0" sldId="261"/>
        </pc:sldMkLst>
        <pc:spChg chg="mod">
          <ac:chgData name="Katie Preedy" userId="S::k.preedy@ucas.ac.uk::6c2a2f5a-370b-4489-849e-84e5afeeff01" providerId="AD" clId="Web-{5CF18D4E-8A8F-D860-9888-905D45CDFD97}" dt="2023-02-13T08:07:23.602" v="9" actId="20577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5.446" v="12" actId="2057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27.539" v="10" actId="2057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9.352" v="13" actId="2057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1.415" v="11" actId="20577"/>
          <ac:spMkLst>
            <pc:docMk/>
            <pc:sldMk cId="0" sldId="261"/>
            <ac:spMk id="11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8:08.134" v="20" actId="20577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5CF18D4E-8A8F-D860-9888-905D45CDFD97}" dt="2023-02-13T08:07:49.728" v="14" actId="20577"/>
          <ac:spMkLst>
            <pc:docMk/>
            <pc:sldMk cId="0" sldId="262"/>
            <ac:spMk id="12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4.697" v="15" actId="2057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4.541" v="19" actId="20577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8.353" v="16" actId="2057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8.134" v="20" actId="2057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1.900" v="18" actId="20577"/>
          <ac:spMkLst>
            <pc:docMk/>
            <pc:sldMk cId="0" sldId="262"/>
            <ac:spMk id="12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08.527" v="35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5CF18D4E-8A8F-D860-9888-905D45CDFD97}" dt="2023-02-13T08:08:18.104" v="2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13.338" v="21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55.198" v="34" actId="2057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46.526" v="28" actId="2057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34.276" v="25" actId="2057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08.527" v="35" actId="20577"/>
          <ac:spMkLst>
            <pc:docMk/>
            <pc:sldMk cId="0" sldId="264"/>
            <ac:spMk id="15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13.433" v="36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5CF18D4E-8A8F-D860-9888-905D45CDFD97}" dt="2023-02-13T08:09:13.433" v="36" actId="20577"/>
          <ac:spMkLst>
            <pc:docMk/>
            <pc:sldMk cId="0" sldId="265"/>
            <ac:spMk id="16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33.997" v="40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5CF18D4E-8A8F-D860-9888-905D45CDFD97}" dt="2023-02-13T08:09:25.387" v="38" actId="2057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22.449" v="37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3.997" v="40" actId="20577"/>
          <ac:spMkLst>
            <pc:docMk/>
            <pc:sldMk cId="0" sldId="266"/>
            <ac:spMk id="1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0.043" v="39" actId="20577"/>
          <ac:spMkLst>
            <pc:docMk/>
            <pc:sldMk cId="0" sldId="266"/>
            <ac:spMk id="18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44.622" v="42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5CF18D4E-8A8F-D860-9888-905D45CDFD97}" dt="2023-02-13T08:09:44.622" v="42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41.809" v="41" actId="20577"/>
          <ac:spMkLst>
            <pc:docMk/>
            <pc:sldMk cId="0" sldId="267"/>
            <ac:spMk id="19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07.670" v="47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5CF18D4E-8A8F-D860-9888-905D45CDFD97}" dt="2023-02-13T08:09:51.216" v="43" actId="2057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4.653" v="44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4.279" v="46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9.466" v="45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7.670" v="47" actId="20577"/>
          <ac:spMkLst>
            <pc:docMk/>
            <pc:sldMk cId="0" sldId="268"/>
            <ac:spMk id="20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39.780" v="53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5CF18D4E-8A8F-D860-9888-905D45CDFD97}" dt="2023-02-13T08:10:34.686" v="52" actId="20577"/>
          <ac:spMkLst>
            <pc:docMk/>
            <pc:sldMk cId="0" sldId="269"/>
            <ac:spMk id="2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12.935" v="48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39.780" v="53" actId="20577"/>
          <ac:spMkLst>
            <pc:docMk/>
            <pc:sldMk cId="0" sldId="269"/>
            <ac:spMk id="2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52.187" v="57" actId="20577"/>
        <pc:sldMkLst>
          <pc:docMk/>
          <pc:sldMk cId="0" sldId="270"/>
        </pc:sldMkLst>
        <pc:spChg chg="mod">
          <ac:chgData name="Katie Preedy" userId="S::k.preedy@ucas.ac.uk::6c2a2f5a-370b-4489-849e-84e5afeeff01" providerId="AD" clId="Web-{5CF18D4E-8A8F-D860-9888-905D45CDFD97}" dt="2023-02-13T08:10:52.187" v="57" actId="20577"/>
          <ac:spMkLst>
            <pc:docMk/>
            <pc:sldMk cId="0" sldId="270"/>
            <ac:spMk id="22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46.327" v="54" actId="20577"/>
          <ac:spMkLst>
            <pc:docMk/>
            <pc:sldMk cId="0" sldId="270"/>
            <ac:spMk id="2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26.578" v="65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5CF18D4E-8A8F-D860-9888-905D45CDFD97}" dt="2023-02-13T08:11:00.952" v="58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4.281" v="59" actId="20577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3.500" v="61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9.578" v="60" actId="20577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6.656" v="62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9.594" v="63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2.484" v="64" actId="20577"/>
          <ac:spMkLst>
            <pc:docMk/>
            <pc:sldMk cId="0" sldId="271"/>
            <ac:spMk id="24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6.578" v="65" actId="20577"/>
          <ac:spMkLst>
            <pc:docMk/>
            <pc:sldMk cId="0" sldId="271"/>
            <ac:spMk id="24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41.532" v="69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5CF18D4E-8A8F-D860-9888-905D45CDFD97}" dt="2023-02-13T08:11:35.360" v="67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1.735" v="66" actId="20577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1.532" v="69" actId="20577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8.016" v="68" actId="20577"/>
          <ac:spMkLst>
            <pc:docMk/>
            <pc:sldMk cId="0" sldId="272"/>
            <ac:spMk id="25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53.610" v="72" actId="20577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5CF18D4E-8A8F-D860-9888-905D45CDFD97}" dt="2023-02-13T08:11:45.657" v="70" actId="20577"/>
          <ac:spMkLst>
            <pc:docMk/>
            <pc:sldMk cId="0" sldId="273"/>
            <ac:spMk id="26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8.985" v="71" actId="20577"/>
          <ac:spMkLst>
            <pc:docMk/>
            <pc:sldMk cId="0" sldId="273"/>
            <ac:spMk id="2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53.610" v="72" actId="20577"/>
          <ac:spMkLst>
            <pc:docMk/>
            <pc:sldMk cId="0" sldId="273"/>
            <ac:spMk id="27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10.595" v="76" actId="20577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5CF18D4E-8A8F-D860-9888-905D45CDFD97}" dt="2023-02-13T08:12:03.329" v="74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0.079" v="73" actId="20577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10.595" v="76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7.267" v="75" actId="20577"/>
          <ac:spMkLst>
            <pc:docMk/>
            <pc:sldMk cId="0" sldId="274"/>
            <ac:spMk id="28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28.721" v="80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5CF18D4E-8A8F-D860-9888-905D45CDFD97}" dt="2023-02-13T08:12:18.220" v="77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1.627" v="78" actId="20577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8.721" v="80" actId="20577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4.830" v="79" actId="20577"/>
          <ac:spMkLst>
            <pc:docMk/>
            <pc:sldMk cId="0" sldId="275"/>
            <ac:spMk id="29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43.596" v="8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5CF18D4E-8A8F-D860-9888-905D45CDFD97}" dt="2023-02-13T08:12:37.424" v="82" actId="20577"/>
          <ac:spMkLst>
            <pc:docMk/>
            <pc:sldMk cId="0" sldId="276"/>
            <ac:spMk id="3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34.924" v="81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43.596" v="83" actId="20577"/>
          <ac:spMkLst>
            <pc:docMk/>
            <pc:sldMk cId="0" sldId="276"/>
            <ac:spMk id="30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04.800" v="87" actId="20577"/>
        <pc:sldMkLst>
          <pc:docMk/>
          <pc:sldMk cId="0" sldId="277"/>
        </pc:sldMkLst>
        <pc:spChg chg="mod">
          <ac:chgData name="Katie Preedy" userId="S::k.preedy@ucas.ac.uk::6c2a2f5a-370b-4489-849e-84e5afeeff01" providerId="AD" clId="Web-{5CF18D4E-8A8F-D860-9888-905D45CDFD97}" dt="2023-02-13T08:13:01.472" v="86" actId="20577"/>
          <ac:spMkLst>
            <pc:docMk/>
            <pc:sldMk cId="0" sldId="277"/>
            <ac:spMk id="31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04.800" v="87" actId="20577"/>
          <ac:spMkLst>
            <pc:docMk/>
            <pc:sldMk cId="0" sldId="277"/>
            <ac:spMk id="31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59.019" v="84" actId="20577"/>
          <ac:spMkLst>
            <pc:docMk/>
            <pc:sldMk cId="0" sldId="277"/>
            <ac:spMk id="3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19.941" v="91" actId="20577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5CF18D4E-8A8F-D860-9888-905D45CDFD97}" dt="2023-02-13T08:13:09.738" v="88" actId="20577"/>
          <ac:spMkLst>
            <pc:docMk/>
            <pc:sldMk cId="0" sldId="278"/>
            <ac:spMk id="3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2.957" v="89" actId="20577"/>
          <ac:spMkLst>
            <pc:docMk/>
            <pc:sldMk cId="0" sldId="278"/>
            <ac:spMk id="3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9.941" v="91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6.222" v="90" actId="20577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26:16.309" v="171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5CF18D4E-8A8F-D860-9888-905D45CDFD97}" dt="2023-02-13T08:13:24.988" v="92" actId="20577"/>
          <ac:spMkLst>
            <pc:docMk/>
            <pc:sldMk cId="0" sldId="280"/>
            <ac:spMk id="35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26:16.309" v="171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46.536" v="95" actId="20577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5CF18D4E-8A8F-D860-9888-905D45CDFD97}" dt="2023-02-13T08:13:46.536" v="95" actId="20577"/>
          <ac:spMkLst>
            <pc:docMk/>
            <pc:sldMk cId="0" sldId="281"/>
            <ac:spMk id="36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AF5C141D-7B3E-7B03-051A-71BD91F6C578}"/>
    <pc:docChg chg="modSld">
      <pc:chgData name="Katie Preedy" userId="S::k.preedy@ucas.ac.uk::6c2a2f5a-370b-4489-849e-84e5afeeff01" providerId="AD" clId="Web-{AF5C141D-7B3E-7B03-051A-71BD91F6C578}" dt="2023-02-13T10:14:32.039" v="6"/>
      <pc:docMkLst>
        <pc:docMk/>
      </pc:docMkLst>
      <pc:sldChg chg="modSp">
        <pc:chgData name="Katie Preedy" userId="S::k.preedy@ucas.ac.uk::6c2a2f5a-370b-4489-849e-84e5afeeff01" providerId="AD" clId="Web-{AF5C141D-7B3E-7B03-051A-71BD91F6C578}" dt="2023-02-13T10:14:09.398" v="2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AF5C141D-7B3E-7B03-051A-71BD91F6C578}" dt="2023-02-13T10:14:09.398" v="2"/>
          <ac:spMkLst>
            <pc:docMk/>
            <pc:sldMk cId="0" sldId="281"/>
            <ac:spMk id="5" creationId="{C63F8B42-02B7-3F86-AB60-94DE40796073}"/>
          </ac:spMkLst>
        </pc:spChg>
      </pc:sldChg>
      <pc:sldChg chg="addSp delSp modSp">
        <pc:chgData name="Katie Preedy" userId="S::k.preedy@ucas.ac.uk::6c2a2f5a-370b-4489-849e-84e5afeeff01" providerId="AD" clId="Web-{AF5C141D-7B3E-7B03-051A-71BD91F6C578}" dt="2023-02-13T10:14:32.039" v="6"/>
        <pc:sldMkLst>
          <pc:docMk/>
          <pc:sldMk cId="1817864827" sldId="284"/>
        </pc:sldMkLst>
        <pc:picChg chg="add del mod">
          <ac:chgData name="Katie Preedy" userId="S::k.preedy@ucas.ac.uk::6c2a2f5a-370b-4489-849e-84e5afeeff01" providerId="AD" clId="Web-{AF5C141D-7B3E-7B03-051A-71BD91F6C578}" dt="2023-02-13T10:14:32.039" v="6"/>
          <ac:picMkLst>
            <pc:docMk/>
            <pc:sldMk cId="1817864827" sldId="284"/>
            <ac:picMk id="6" creationId="{8FFF8EF1-4C68-2315-B353-44EDEC9AA7DC}"/>
          </ac:picMkLst>
        </pc:picChg>
      </pc:sldChg>
    </pc:docChg>
  </pc:docChgLst>
  <pc:docChgLst>
    <pc:chgData name="Katie Preedy" userId="S::k.preedy@ucas.ac.uk::6c2a2f5a-370b-4489-849e-84e5afeeff01" providerId="AD" clId="Web-{019EA64E-ABFE-FF87-98B8-EF3127F5B4F5}"/>
    <pc:docChg chg="modSld">
      <pc:chgData name="Katie Preedy" userId="S::k.preedy@ucas.ac.uk::6c2a2f5a-370b-4489-849e-84e5afeeff01" providerId="AD" clId="Web-{019EA64E-ABFE-FF87-98B8-EF3127F5B4F5}" dt="2023-02-13T07:47:48.405" v="22" actId="20577"/>
      <pc:docMkLst>
        <pc:docMk/>
      </pc:docMkLst>
      <pc:sldChg chg="addSp delSp modSp">
        <pc:chgData name="Katie Preedy" userId="S::k.preedy@ucas.ac.uk::6c2a2f5a-370b-4489-849e-84e5afeeff01" providerId="AD" clId="Web-{019EA64E-ABFE-FF87-98B8-EF3127F5B4F5}" dt="2023-02-13T07:44:58.104" v="19"/>
        <pc:sldMkLst>
          <pc:docMk/>
          <pc:sldMk cId="0" sldId="256"/>
        </pc:sldMkLst>
        <pc:spChg chg="mod">
          <ac:chgData name="Katie Preedy" userId="S::k.preedy@ucas.ac.uk::6c2a2f5a-370b-4489-849e-84e5afeeff01" providerId="AD" clId="Web-{019EA64E-ABFE-FF87-98B8-EF3127F5B4F5}" dt="2023-02-13T07:41:53.381" v="0" actId="20577"/>
          <ac:spMkLst>
            <pc:docMk/>
            <pc:sldMk cId="0" sldId="256"/>
            <ac:spMk id="54" creationId="{00000000-0000-0000-0000-000000000000}"/>
          </ac:spMkLst>
        </pc:spChg>
        <pc:picChg chg="add del mod">
          <ac:chgData name="Katie Preedy" userId="S::k.preedy@ucas.ac.uk::6c2a2f5a-370b-4489-849e-84e5afeeff01" providerId="AD" clId="Web-{019EA64E-ABFE-FF87-98B8-EF3127F5B4F5}" dt="2023-02-13T07:43:02.773" v="3"/>
          <ac:picMkLst>
            <pc:docMk/>
            <pc:sldMk cId="0" sldId="256"/>
            <ac:picMk id="2" creationId="{E04A2968-AC10-9626-61FA-2A6A51CA7859}"/>
          </ac:picMkLst>
        </pc:picChg>
        <pc:picChg chg="add mod ord modCrop">
          <ac:chgData name="Katie Preedy" userId="S::k.preedy@ucas.ac.uk::6c2a2f5a-370b-4489-849e-84e5afeeff01" providerId="AD" clId="Web-{019EA64E-ABFE-FF87-98B8-EF3127F5B4F5}" dt="2023-02-13T07:44:58.104" v="19"/>
          <ac:picMkLst>
            <pc:docMk/>
            <pc:sldMk cId="0" sldId="256"/>
            <ac:picMk id="3" creationId="{C914F4AA-A66C-E800-5D47-4061F98EAD0D}"/>
          </ac:picMkLst>
        </pc:picChg>
        <pc:picChg chg="del">
          <ac:chgData name="Katie Preedy" userId="S::k.preedy@ucas.ac.uk::6c2a2f5a-370b-4489-849e-84e5afeeff01" providerId="AD" clId="Web-{019EA64E-ABFE-FF87-98B8-EF3127F5B4F5}" dt="2023-02-13T07:41:54.287" v="1"/>
          <ac:picMkLst>
            <pc:docMk/>
            <pc:sldMk cId="0" sldId="256"/>
            <ac:picMk id="5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019EA64E-ABFE-FF87-98B8-EF3127F5B4F5}" dt="2023-02-13T07:47:27.404" v="20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019EA64E-ABFE-FF87-98B8-EF3127F5B4F5}" dt="2023-02-13T07:47:27.404" v="20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019EA64E-ABFE-FF87-98B8-EF3127F5B4F5}" dt="2023-02-13T07:47:48.405" v="2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019EA64E-ABFE-FF87-98B8-EF3127F5B4F5}" dt="2023-02-13T07:47:48.405" v="22" actId="20577"/>
          <ac:spMkLst>
            <pc:docMk/>
            <pc:sldMk cId="0" sldId="258"/>
            <ac:spMk id="74" creationId="{00000000-0000-0000-0000-000000000000}"/>
          </ac:spMkLst>
        </pc:spChg>
        <pc:spChg chg="mod">
          <ac:chgData name="Katie Preedy" userId="S::k.preedy@ucas.ac.uk::6c2a2f5a-370b-4489-849e-84e5afeeff01" providerId="AD" clId="Web-{019EA64E-ABFE-FF87-98B8-EF3127F5B4F5}" dt="2023-02-13T07:47:44.014" v="21" actId="20577"/>
          <ac:spMkLst>
            <pc:docMk/>
            <pc:sldMk cId="0" sldId="258"/>
            <ac:spMk id="7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94F8B427-0BD4-8B01-1229-08D37C39B883}"/>
    <pc:docChg chg="modSld">
      <pc:chgData name="Katie Preedy" userId="S::k.preedy@ucas.ac.uk::6c2a2f5a-370b-4489-849e-84e5afeeff01" providerId="AD" clId="Web-{94F8B427-0BD4-8B01-1229-08D37C39B883}" dt="2023-02-13T10:03:24.479" v="327" actId="1076"/>
      <pc:docMkLst>
        <pc:docMk/>
      </pc:docMkLst>
      <pc:sldChg chg="modSp">
        <pc:chgData name="Katie Preedy" userId="S::k.preedy@ucas.ac.uk::6c2a2f5a-370b-4489-849e-84e5afeeff01" providerId="AD" clId="Web-{94F8B427-0BD4-8B01-1229-08D37C39B883}" dt="2023-02-13T09:56:00.231" v="214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94F8B427-0BD4-8B01-1229-08D37C39B883}" dt="2023-02-13T09:56:00.231" v="214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94F8B427-0BD4-8B01-1229-08D37C39B883}" dt="2023-02-13T09:59:28.525" v="277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94F8B427-0BD4-8B01-1229-08D37C39B883}" dt="2023-02-13T09:59:25.713" v="276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28.525" v="277" actId="20577"/>
          <ac:spMkLst>
            <pc:docMk/>
            <pc:sldMk cId="0" sldId="259"/>
            <ac:spMk id="91" creationId="{00000000-0000-0000-0000-000000000000}"/>
          </ac:spMkLst>
        </pc:spChg>
        <pc:picChg chg="mod">
          <ac:chgData name="Katie Preedy" userId="S::k.preedy@ucas.ac.uk::6c2a2f5a-370b-4489-849e-84e5afeeff01" providerId="AD" clId="Web-{94F8B427-0BD4-8B01-1229-08D37C39B883}" dt="2023-02-13T09:57:43.409" v="240" actId="14100"/>
          <ac:picMkLst>
            <pc:docMk/>
            <pc:sldMk cId="0" sldId="259"/>
            <ac:picMk id="8" creationId="{6630A8A0-F4F4-0140-6AF1-98343E32CAAC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45.151" v="27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94F8B427-0BD4-8B01-1229-08D37C39B883}" dt="2023-02-13T09:59:45.151" v="278" actId="20577"/>
          <ac:spMkLst>
            <pc:docMk/>
            <pc:sldMk cId="0" sldId="260"/>
            <ac:spMk id="3" creationId="{F10C9832-368F-219B-817B-BA607704F19F}"/>
          </ac:spMkLst>
        </pc:spChg>
        <pc:picChg chg="del">
          <ac:chgData name="Katie Preedy" userId="S::k.preedy@ucas.ac.uk::6c2a2f5a-370b-4489-849e-84e5afeeff01" providerId="AD" clId="Web-{94F8B427-0BD4-8B01-1229-08D37C39B883}" dt="2023-02-13T09:57:46.674" v="241"/>
          <ac:picMkLst>
            <pc:docMk/>
            <pc:sldMk cId="0" sldId="260"/>
            <ac:picMk id="4" creationId="{244C2454-785D-8AF3-159D-AF8D1FA036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48.425" v="243"/>
          <ac:picMkLst>
            <pc:docMk/>
            <pc:sldMk cId="0" sldId="260"/>
            <ac:picMk id="5" creationId="{3E17F18E-FE91-0982-160F-BC9F044F06E4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48.081" v="242"/>
          <ac:picMkLst>
            <pc:docMk/>
            <pc:sldMk cId="0" sldId="260"/>
            <ac:picMk id="10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3.519" v="246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94F8B427-0BD4-8B01-1229-08D37C39B883}" dt="2023-02-13T09:57:51.722" v="244"/>
          <ac:picMkLst>
            <pc:docMk/>
            <pc:sldMk cId="0" sldId="261"/>
            <ac:picMk id="4" creationId="{46234A78-710B-33C9-7EA9-2179EAC7B5E2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3.519" v="246"/>
          <ac:picMkLst>
            <pc:docMk/>
            <pc:sldMk cId="0" sldId="261"/>
            <ac:picMk id="5" creationId="{9605B123-ABDA-6E1A-1177-3F80F8040F9A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3.237" v="245"/>
          <ac:picMkLst>
            <pc:docMk/>
            <pc:sldMk cId="0" sldId="261"/>
            <ac:picMk id="116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8.675" v="249"/>
        <pc:sldMkLst>
          <pc:docMk/>
          <pc:sldMk cId="0" sldId="262"/>
        </pc:sldMkLst>
        <pc:picChg chg="del">
          <ac:chgData name="Katie Preedy" userId="S::k.preedy@ucas.ac.uk::6c2a2f5a-370b-4489-849e-84e5afeeff01" providerId="AD" clId="Web-{94F8B427-0BD4-8B01-1229-08D37C39B883}" dt="2023-02-13T09:57:57.081" v="247"/>
          <ac:picMkLst>
            <pc:docMk/>
            <pc:sldMk cId="0" sldId="262"/>
            <ac:picMk id="4" creationId="{81FDFA4B-C2DF-DDCA-00CD-FA6F90FFD2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8.675" v="249"/>
          <ac:picMkLst>
            <pc:docMk/>
            <pc:sldMk cId="0" sldId="262"/>
            <ac:picMk id="5" creationId="{9779FDE8-BE70-C21F-55CD-1ACB16FAA327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8.425" v="248"/>
          <ac:picMkLst>
            <pc:docMk/>
            <pc:sldMk cId="0" sldId="262"/>
            <ac:picMk id="128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8:10.598" v="252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94F8B427-0BD4-8B01-1229-08D37C39B883}" dt="2023-02-13T09:58:01.691" v="250"/>
          <ac:picMkLst>
            <pc:docMk/>
            <pc:sldMk cId="0" sldId="263"/>
            <ac:picMk id="4" creationId="{348DDDCB-9B27-1BC1-0F4A-DE39E3930D2B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0.598" v="252"/>
          <ac:picMkLst>
            <pc:docMk/>
            <pc:sldMk cId="0" sldId="263"/>
            <ac:picMk id="5" creationId="{D7F3BBF2-4657-A3D0-383E-D4E1C08E90CB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0.129" v="251"/>
          <ac:picMkLst>
            <pc:docMk/>
            <pc:sldMk cId="0" sldId="263"/>
            <ac:picMk id="1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07.934" v="282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94F8B427-0BD4-8B01-1229-08D37C39B883}" dt="2023-02-13T10:00:07.934" v="28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56.637" v="279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05.418" v="281" actId="20577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3.911" v="253"/>
          <ac:picMkLst>
            <pc:docMk/>
            <pc:sldMk cId="0" sldId="264"/>
            <ac:picMk id="3" creationId="{71C5E231-5250-4290-49AC-01C24A9BA442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4.208" v="254"/>
          <ac:picMkLst>
            <pc:docMk/>
            <pc:sldMk cId="0" sldId="264"/>
            <ac:picMk id="4" creationId="{9A1E13D4-1C9C-43EF-C935-3AE643DE792D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12.388" v="283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94F8B427-0BD4-8B01-1229-08D37C39B883}" dt="2023-02-13T10:00:12.388" v="283" actId="20577"/>
          <ac:spMkLst>
            <pc:docMk/>
            <pc:sldMk cId="0" sldId="265"/>
            <ac:spMk id="16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7.661" v="255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94F8B427-0BD4-8B01-1229-08D37C39B883}" dt="2023-02-13T09:55:24.868" v="208"/>
          <ac:picMkLst>
            <pc:docMk/>
            <pc:sldMk cId="0" sldId="265"/>
            <ac:picMk id="4" creationId="{63FAC188-9F08-7EA0-D4B7-17CE8499FF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9.458" v="257"/>
          <ac:picMkLst>
            <pc:docMk/>
            <pc:sldMk cId="0" sldId="265"/>
            <ac:picMk id="7" creationId="{A6FFDDE3-363F-FCE4-6103-54E18DAFBC63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8.208" v="25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22.826" v="285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94F8B427-0BD4-8B01-1229-08D37C39B883}" dt="2023-02-13T09:38:01.593" v="1" actId="1076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19.904" v="284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2.826" v="285" actId="20577"/>
          <ac:spMkLst>
            <pc:docMk/>
            <pc:sldMk cId="0" sldId="266"/>
            <ac:spMk id="18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3.036" v="258"/>
          <ac:picMkLst>
            <pc:docMk/>
            <pc:sldMk cId="0" sldId="266"/>
            <ac:picMk id="3" creationId="{9EC83CDF-E58C-7CD8-F218-CA83F17D6C8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3.271" v="259"/>
          <ac:picMkLst>
            <pc:docMk/>
            <pc:sldMk cId="0" sldId="266"/>
            <ac:picMk id="4" creationId="{CF8718DF-D201-AC77-B50D-805DFBC82B3F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30.858" v="288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94F8B427-0BD4-8B01-1229-08D37C39B883}" dt="2023-02-13T10:00:30.858" v="288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8.420" v="287" actId="20577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5.920" v="286" actId="20577"/>
          <ac:spMkLst>
            <pc:docMk/>
            <pc:sldMk cId="0" sldId="267"/>
            <ac:spMk id="193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7.287" v="260"/>
          <ac:picMkLst>
            <pc:docMk/>
            <pc:sldMk cId="0" sldId="267"/>
            <ac:picMk id="3" creationId="{6A0B15B4-BE2C-6E64-F933-EC6F473E6B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7.537" v="261"/>
          <ac:picMkLst>
            <pc:docMk/>
            <pc:sldMk cId="0" sldId="267"/>
            <ac:picMk id="5" creationId="{722B37BD-2B1F-1AB9-26EC-E3CFB7463DD8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48.703" v="292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94F8B427-0BD4-8B01-1229-08D37C39B883}" dt="2023-02-13T10:00:42.218" v="290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38.921" v="289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4.593" v="291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8.703" v="292" actId="20577"/>
          <ac:spMkLst>
            <pc:docMk/>
            <pc:sldMk cId="0" sldId="268"/>
            <ac:spMk id="205" creationId="{00000000-0000-0000-0000-000000000000}"/>
          </ac:spMkLst>
        </pc:spChg>
        <pc:picChg chg="del mod">
          <ac:chgData name="Katie Preedy" userId="S::k.preedy@ucas.ac.uk::6c2a2f5a-370b-4489-849e-84e5afeeff01" providerId="AD" clId="Web-{94F8B427-0BD4-8B01-1229-08D37C39B883}" dt="2023-02-13T09:58:32.475" v="262"/>
          <ac:picMkLst>
            <pc:docMk/>
            <pc:sldMk cId="0" sldId="268"/>
            <ac:picMk id="3" creationId="{506ECA78-CF23-6119-7720-27DE7E758B52}"/>
          </ac:picMkLst>
        </pc:picChg>
        <pc:picChg chg="add">
          <ac:chgData name="Katie Preedy" userId="S::k.preedy@ucas.ac.uk::6c2a2f5a-370b-4489-849e-84e5afeeff01" providerId="AD" clId="Web-{94F8B427-0BD4-8B01-1229-08D37C39B883}" dt="2023-02-13T09:39:25.599" v="16"/>
          <ac:picMkLst>
            <pc:docMk/>
            <pc:sldMk cId="0" sldId="268"/>
            <ac:picMk id="4" creationId="{90D8FD69-584F-8571-0214-8134FE7913ED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8:32.850" v="264"/>
          <ac:picMkLst>
            <pc:docMk/>
            <pc:sldMk cId="0" sldId="268"/>
            <ac:picMk id="6" creationId="{16137AFF-3363-BEF1-88AC-E5C8AA3DC390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8:36.756" v="268" actId="1076"/>
          <ac:picMkLst>
            <pc:docMk/>
            <pc:sldMk cId="0" sldId="268"/>
            <ac:picMk id="8" creationId="{2812926C-5222-48A0-95B1-2918232BB33A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34.147" v="265"/>
          <ac:picMkLst>
            <pc:docMk/>
            <pc:sldMk cId="0" sldId="268"/>
            <ac:picMk id="206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54.953" v="294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94F8B427-0BD4-8B01-1229-08D37C39B883}" dt="2023-02-13T10:00:51.812" v="293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4.953" v="294" actId="20577"/>
          <ac:spMkLst>
            <pc:docMk/>
            <pc:sldMk cId="0" sldId="269"/>
            <ac:spMk id="21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41.710" v="269"/>
          <ac:picMkLst>
            <pc:docMk/>
            <pc:sldMk cId="0" sldId="269"/>
            <ac:picMk id="3" creationId="{7BD15B03-C11D-A950-F55D-35AAE81FE22F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43.335" v="271"/>
          <ac:picMkLst>
            <pc:docMk/>
            <pc:sldMk cId="0" sldId="269"/>
            <ac:picMk id="5" creationId="{219D2283-19F8-5800-C855-58FE29DABA09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42.913" v="270"/>
          <ac:picMkLst>
            <pc:docMk/>
            <pc:sldMk cId="0" sldId="269"/>
            <ac:picMk id="21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2:38.085" v="317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94F8B427-0BD4-8B01-1229-08D37C39B883}" dt="2023-02-13T09:41:14.607" v="31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03.532" v="296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23.303" v="310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1:27.826" v="33" actId="1076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5.491" v="315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8.085" v="317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9.500" v="295" actId="20577"/>
          <ac:spMkLst>
            <pc:docMk/>
            <pc:sldMk cId="0" sldId="271"/>
            <ac:spMk id="247" creationId="{00000000-0000-0000-0000-000000000000}"/>
          </ac:spMkLst>
        </pc:spChg>
        <pc:spChg chg="del">
          <ac:chgData name="Katie Preedy" userId="S::k.preedy@ucas.ac.uk::6c2a2f5a-370b-4489-849e-84e5afeeff01" providerId="AD" clId="Web-{94F8B427-0BD4-8B01-1229-08D37C39B883}" dt="2023-02-13T10:01:19.408" v="301"/>
          <ac:spMkLst>
            <pc:docMk/>
            <pc:sldMk cId="0" sldId="271"/>
            <ac:spMk id="2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22.767" v="302" actId="1076"/>
          <ac:spMkLst>
            <pc:docMk/>
            <pc:sldMk cId="0" sldId="271"/>
            <ac:spMk id="249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1:04.090" v="29"/>
          <ac:picMkLst>
            <pc:docMk/>
            <pc:sldMk cId="0" sldId="271"/>
            <ac:picMk id="2" creationId="{64B2BC32-18F2-DC2C-1964-FF8CBB9035F7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1:02.715" v="28"/>
          <ac:picMkLst>
            <pc:docMk/>
            <pc:sldMk cId="0" sldId="271"/>
            <ac:picMk id="4" creationId="{A83AD34A-25DC-8A60-265A-D71F3C69BB78}"/>
          </ac:picMkLst>
        </pc:picChg>
        <pc:picChg chg="add">
          <ac:chgData name="Katie Preedy" userId="S::k.preedy@ucas.ac.uk::6c2a2f5a-370b-4489-849e-84e5afeeff01" providerId="AD" clId="Web-{94F8B427-0BD4-8B01-1229-08D37C39B883}" dt="2023-02-13T09:41:04.356" v="30"/>
          <ac:picMkLst>
            <pc:docMk/>
            <pc:sldMk cId="0" sldId="271"/>
            <ac:picMk id="6" creationId="{7837B184-1F58-4127-54D8-FC73BC95547C}"/>
          </ac:picMkLst>
        </pc:picChg>
        <pc:picChg chg="mod">
          <ac:chgData name="Katie Preedy" userId="S::k.preedy@ucas.ac.uk::6c2a2f5a-370b-4489-849e-84e5afeeff01" providerId="AD" clId="Web-{94F8B427-0BD4-8B01-1229-08D37C39B883}" dt="2023-02-13T09:56:35.670" v="216" actId="1076"/>
          <ac:picMkLst>
            <pc:docMk/>
            <pc:sldMk cId="0" sldId="271"/>
            <ac:picMk id="8" creationId="{60A3C4D3-7AA5-22E5-B5ED-46A01985C780}"/>
          </ac:picMkLst>
        </pc:picChg>
        <pc:picChg chg="mod">
          <ac:chgData name="Katie Preedy" userId="S::k.preedy@ucas.ac.uk::6c2a2f5a-370b-4489-849e-84e5afeeff01" providerId="AD" clId="Web-{94F8B427-0BD4-8B01-1229-08D37C39B883}" dt="2023-02-13T09:41:33.655" v="36" actId="1076"/>
          <ac:picMkLst>
            <pc:docMk/>
            <pc:sldMk cId="0" sldId="271"/>
            <ac:picMk id="2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07.211" v="275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94F8B427-0BD4-8B01-1229-08D37C39B883}" dt="2023-02-13T09:59:07.211" v="275" actId="20577"/>
          <ac:spMkLst>
            <pc:docMk/>
            <pc:sldMk cId="0" sldId="272"/>
            <ac:spMk id="257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6:44.092" v="219"/>
          <ac:picMkLst>
            <pc:docMk/>
            <pc:sldMk cId="0" sldId="272"/>
            <ac:picMk id="3" creationId="{2BBDB7B1-BA87-321C-CEC7-2F3D1C058A9A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6:42.483" v="218"/>
          <ac:picMkLst>
            <pc:docMk/>
            <pc:sldMk cId="0" sldId="272"/>
            <ac:picMk id="4" creationId="{3968B726-BFD0-1928-97E8-41DF02D45401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6:50.483" v="223" actId="1076"/>
          <ac:picMkLst>
            <pc:docMk/>
            <pc:sldMk cId="0" sldId="272"/>
            <ac:picMk id="7" creationId="{2D483989-7564-395B-BD68-003BCD8AD367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46.764" v="222"/>
          <ac:picMkLst>
            <pc:docMk/>
            <pc:sldMk cId="0" sldId="272"/>
            <ac:picMk id="260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3:24.479" v="327" actId="1076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94F8B427-0BD4-8B01-1229-08D37C39B883}" dt="2023-02-13T10:02:49.445" v="318" actId="20577"/>
          <ac:spMkLst>
            <pc:docMk/>
            <pc:sldMk cId="0" sldId="273"/>
            <ac:spMk id="266" creationId="{00000000-0000-0000-0000-000000000000}"/>
          </ac:spMkLst>
        </pc:spChg>
        <pc:picChg chg="add del">
          <ac:chgData name="Katie Preedy" userId="S::k.preedy@ucas.ac.uk::6c2a2f5a-370b-4489-849e-84e5afeeff01" providerId="AD" clId="Web-{94F8B427-0BD4-8B01-1229-08D37C39B883}" dt="2023-02-13T10:03:06.931" v="323"/>
          <ac:picMkLst>
            <pc:docMk/>
            <pc:sldMk cId="0" sldId="273"/>
            <ac:picMk id="2" creationId="{B6FE80A5-5015-D3A9-DDF1-EE9839EA9FD8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4.890" v="225"/>
          <ac:picMkLst>
            <pc:docMk/>
            <pc:sldMk cId="0" sldId="273"/>
            <ac:picMk id="4" creationId="{6B56CF1A-9536-B4BC-7247-06DF2A089626}"/>
          </ac:picMkLst>
        </pc:picChg>
        <pc:picChg chg="add del">
          <ac:chgData name="Katie Preedy" userId="S::k.preedy@ucas.ac.uk::6c2a2f5a-370b-4489-849e-84e5afeeff01" providerId="AD" clId="Web-{94F8B427-0BD4-8B01-1229-08D37C39B883}" dt="2023-02-13T10:02:57.274" v="320"/>
          <ac:picMkLst>
            <pc:docMk/>
            <pc:sldMk cId="0" sldId="273"/>
            <ac:picMk id="6" creationId="{A665B7C4-AA6D-0394-A424-A42CDBEF5D93}"/>
          </ac:picMkLst>
        </pc:picChg>
        <pc:picChg chg="add">
          <ac:chgData name="Katie Preedy" userId="S::k.preedy@ucas.ac.uk::6c2a2f5a-370b-4489-849e-84e5afeeff01" providerId="AD" clId="Web-{94F8B427-0BD4-8B01-1229-08D37C39B883}" dt="2023-02-13T10:03:10.228" v="324"/>
          <ac:picMkLst>
            <pc:docMk/>
            <pc:sldMk cId="0" sldId="273"/>
            <ac:picMk id="8" creationId="{B303919F-437E-4EC4-F303-02D5BF6A7F11}"/>
          </ac:picMkLst>
        </pc:picChg>
        <pc:picChg chg="mod">
          <ac:chgData name="Katie Preedy" userId="S::k.preedy@ucas.ac.uk::6c2a2f5a-370b-4489-849e-84e5afeeff01" providerId="AD" clId="Web-{94F8B427-0BD4-8B01-1229-08D37C39B883}" dt="2023-02-13T10:03:24.479" v="327" actId="1076"/>
          <ac:picMkLst>
            <pc:docMk/>
            <pc:sldMk cId="0" sldId="273"/>
            <ac:picMk id="268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54.390" v="224"/>
          <ac:picMkLst>
            <pc:docMk/>
            <pc:sldMk cId="0" sldId="273"/>
            <ac:picMk id="27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6:59.093" v="227"/>
        <pc:sldMkLst>
          <pc:docMk/>
          <pc:sldMk cId="0" sldId="274"/>
        </pc:sldMkLst>
        <pc:picChg chg="del">
          <ac:chgData name="Katie Preedy" userId="S::k.preedy@ucas.ac.uk::6c2a2f5a-370b-4489-849e-84e5afeeff01" providerId="AD" clId="Web-{94F8B427-0BD4-8B01-1229-08D37C39B883}" dt="2023-02-13T09:56:58.734" v="22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9.093" v="227"/>
          <ac:picMkLst>
            <pc:docMk/>
            <pc:sldMk cId="0" sldId="274"/>
            <ac:picMk id="4" creationId="{364616F2-3C02-57B4-1935-FF574AEA54A0}"/>
          </ac:picMkLst>
        </pc:picChg>
      </pc:sldChg>
      <pc:sldChg chg="modSp">
        <pc:chgData name="Katie Preedy" userId="S::k.preedy@ucas.ac.uk::6c2a2f5a-370b-4489-849e-84e5afeeff01" providerId="AD" clId="Web-{94F8B427-0BD4-8B01-1229-08D37C39B883}" dt="2023-02-13T09:49:29.234" v="129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94F8B427-0BD4-8B01-1229-08D37C39B883}" dt="2023-02-13T09:49:29.234" v="129" actId="20577"/>
          <ac:spMkLst>
            <pc:docMk/>
            <pc:sldMk cId="0" sldId="275"/>
            <ac:spMk id="292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94F8B427-0BD4-8B01-1229-08D37C39B883}" dt="2023-02-13T09:57:02.922" v="229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94F8B427-0BD4-8B01-1229-08D37C39B883}" dt="2023-02-13T09:42:28.393" v="39" actId="20577"/>
          <ac:spMkLst>
            <pc:docMk/>
            <pc:sldMk cId="0" sldId="276"/>
            <ac:spMk id="30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7:02.609" v="228"/>
          <ac:picMkLst>
            <pc:docMk/>
            <pc:sldMk cId="0" sldId="276"/>
            <ac:picMk id="3" creationId="{2BE3BD2A-1D11-F167-D841-F3F433E0327C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02.922" v="229"/>
          <ac:picMkLst>
            <pc:docMk/>
            <pc:sldMk cId="0" sldId="276"/>
            <ac:picMk id="6" creationId="{5C437D58-D6F0-D32E-9849-EE0C8BEC08DB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14.547" v="230" actId="14100"/>
        <pc:sldMkLst>
          <pc:docMk/>
          <pc:sldMk cId="0" sldId="278"/>
        </pc:sldMkLst>
        <pc:spChg chg="add mod">
          <ac:chgData name="Katie Preedy" userId="S::k.preedy@ucas.ac.uk::6c2a2f5a-370b-4489-849e-84e5afeeff01" providerId="AD" clId="Web-{94F8B427-0BD4-8B01-1229-08D37C39B883}" dt="2023-02-13T09:45:14.967" v="80" actId="14100"/>
          <ac:spMkLst>
            <pc:docMk/>
            <pc:sldMk cId="0" sldId="278"/>
            <ac:spMk id="5" creationId="{39A92C20-55F6-F5C8-FFBF-DD3892C91117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4:34.167" v="72"/>
          <ac:spMkLst>
            <pc:docMk/>
            <pc:sldMk cId="0" sldId="278"/>
            <ac:spMk id="11" creationId="{9CF77BA7-9A23-FE49-6CAA-880033838882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5:28.499" v="85"/>
          <ac:spMkLst>
            <pc:docMk/>
            <pc:sldMk cId="0" sldId="278"/>
            <ac:spMk id="12" creationId="{F844E4CF-0863-EF47-70A5-69AFA35405F7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8.375" v="88" actId="14100"/>
          <ac:spMkLst>
            <pc:docMk/>
            <pc:sldMk cId="0" sldId="278"/>
            <ac:spMk id="13" creationId="{161532F9-1EA5-4496-D856-20CC15128C93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4.249" v="87" actId="1076"/>
          <ac:spMkLst>
            <pc:docMk/>
            <pc:sldMk cId="0" sldId="278"/>
            <ac:spMk id="14" creationId="{9C982E49-BD64-4412-7E1C-E0C70BB6CF31}"/>
          </ac:spMkLst>
        </pc:spChg>
        <pc:spChg chg="mod">
          <ac:chgData name="Katie Preedy" userId="S::k.preedy@ucas.ac.uk::6c2a2f5a-370b-4489-849e-84e5afeeff01" providerId="AD" clId="Web-{94F8B427-0BD4-8B01-1229-08D37C39B883}" dt="2023-02-13T09:42:44.581" v="41" actId="20577"/>
          <ac:spMkLst>
            <pc:docMk/>
            <pc:sldMk cId="0" sldId="278"/>
            <ac:spMk id="323" creationId="{00000000-0000-0000-0000-000000000000}"/>
          </ac:spMkLst>
        </pc:spChg>
        <pc:spChg chg="add del">
          <ac:chgData name="Katie Preedy" userId="S::k.preedy@ucas.ac.uk::6c2a2f5a-370b-4489-849e-84e5afeeff01" providerId="AD" clId="Web-{94F8B427-0BD4-8B01-1229-08D37C39B883}" dt="2023-02-13T09:46:09.846" v="99"/>
          <ac:spMkLst>
            <pc:docMk/>
            <pc:sldMk cId="0" sldId="278"/>
            <ac:spMk id="32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6:14.174" v="100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3:12.287" v="48" actId="14100"/>
          <ac:spMkLst>
            <pc:docMk/>
            <pc:sldMk cId="0" sldId="278"/>
            <ac:spMk id="33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2:52.098" v="42"/>
          <ac:picMkLst>
            <pc:docMk/>
            <pc:sldMk cId="0" sldId="278"/>
            <ac:picMk id="2" creationId="{71884312-1491-D563-38A0-91E51E1AE7DF}"/>
          </ac:picMkLst>
        </pc:picChg>
        <pc:picChg chg="add">
          <ac:chgData name="Katie Preedy" userId="S::k.preedy@ucas.ac.uk::6c2a2f5a-370b-4489-849e-84e5afeeff01" providerId="AD" clId="Web-{94F8B427-0BD4-8B01-1229-08D37C39B883}" dt="2023-02-13T09:42:52.379" v="43"/>
          <ac:picMkLst>
            <pc:docMk/>
            <pc:sldMk cId="0" sldId="278"/>
            <ac:picMk id="4" creationId="{1F031CF1-7379-AEA6-EF25-B918FD4E48A2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1.931" v="64"/>
          <ac:picMkLst>
            <pc:docMk/>
            <pc:sldMk cId="0" sldId="278"/>
            <ac:picMk id="7" creationId="{9168D71B-C957-5B57-D830-0A7A3C948B41}"/>
          </ac:picMkLst>
        </pc:picChg>
        <pc:picChg chg="mod">
          <ac:chgData name="Katie Preedy" userId="S::k.preedy@ucas.ac.uk::6c2a2f5a-370b-4489-849e-84e5afeeff01" providerId="AD" clId="Web-{94F8B427-0BD4-8B01-1229-08D37C39B883}" dt="2023-02-13T09:57:14.547" v="230" actId="14100"/>
          <ac:picMkLst>
            <pc:docMk/>
            <pc:sldMk cId="0" sldId="278"/>
            <ac:picMk id="8" creationId="{58DC7BAA-4DF9-DFA6-0BCC-DDD6D8E5690C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7.415" v="66"/>
          <ac:picMkLst>
            <pc:docMk/>
            <pc:sldMk cId="0" sldId="278"/>
            <ac:picMk id="10" creationId="{586618B6-8EA2-6B10-6884-71965DF64453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5.094" v="91"/>
          <ac:picMkLst>
            <pc:docMk/>
            <pc:sldMk cId="0" sldId="278"/>
            <ac:picMk id="322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3.047" v="90"/>
          <ac:picMkLst>
            <pc:docMk/>
            <pc:sldMk cId="0" sldId="278"/>
            <ac:picMk id="324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6:22.018" v="102" actId="1076"/>
          <ac:picMkLst>
            <pc:docMk/>
            <pc:sldMk cId="0" sldId="278"/>
            <ac:picMk id="325" creationId="{00000000-0000-0000-0000-000000000000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3:20.709" v="50"/>
          <ac:picMkLst>
            <pc:docMk/>
            <pc:sldMk cId="0" sldId="278"/>
            <ac:picMk id="331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25.236" v="235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94F8B427-0BD4-8B01-1229-08D37C39B883}" dt="2023-02-13T09:46:28.878" v="103" actId="20577"/>
          <ac:spMkLst>
            <pc:docMk/>
            <pc:sldMk cId="0" sldId="279"/>
            <ac:spMk id="3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19.350" v="117" actId="1076"/>
          <ac:spMkLst>
            <pc:docMk/>
            <pc:sldMk cId="0" sldId="279"/>
            <ac:spMk id="34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2.147" v="118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5.788" v="119" actId="1076"/>
          <ac:spMkLst>
            <pc:docMk/>
            <pc:sldMk cId="0" sldId="279"/>
            <ac:spMk id="34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6:34.082" v="104"/>
          <ac:picMkLst>
            <pc:docMk/>
            <pc:sldMk cId="0" sldId="279"/>
            <ac:picMk id="2" creationId="{A468F8B2-D0F9-3885-DEE6-57FC22384CD2}"/>
          </ac:picMkLst>
        </pc:picChg>
        <pc:picChg chg="del mod">
          <ac:chgData name="Katie Preedy" userId="S::k.preedy@ucas.ac.uk::6c2a2f5a-370b-4489-849e-84e5afeeff01" providerId="AD" clId="Web-{94F8B427-0BD4-8B01-1229-08D37C39B883}" dt="2023-02-13T09:57:23.001" v="233"/>
          <ac:picMkLst>
            <pc:docMk/>
            <pc:sldMk cId="0" sldId="279"/>
            <ac:picMk id="4" creationId="{27DC893C-A371-EA48-C7DE-5553C2AA8263}"/>
          </ac:picMkLst>
        </pc:picChg>
        <pc:picChg chg="add">
          <ac:chgData name="Katie Preedy" userId="S::k.preedy@ucas.ac.uk::6c2a2f5a-370b-4489-849e-84e5afeeff01" providerId="AD" clId="Web-{94F8B427-0BD4-8B01-1229-08D37C39B883}" dt="2023-02-13T09:46:34.363" v="105"/>
          <ac:picMkLst>
            <pc:docMk/>
            <pc:sldMk cId="0" sldId="279"/>
            <ac:picMk id="5" creationId="{B6FB923C-050B-9AAC-28BE-0534200FF5A6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7:21.501" v="232"/>
          <ac:picMkLst>
            <pc:docMk/>
            <pc:sldMk cId="0" sldId="279"/>
            <ac:picMk id="7" creationId="{7A0A4910-435D-7038-02BC-0A7D7260D44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25.236" v="235"/>
          <ac:picMkLst>
            <pc:docMk/>
            <pc:sldMk cId="0" sldId="279"/>
            <ac:picMk id="9" creationId="{093BDD1A-4374-37F9-FC45-B350DBD8040F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24.798" v="234"/>
          <ac:picMkLst>
            <pc:docMk/>
            <pc:sldMk cId="0" sldId="279"/>
            <ac:picMk id="337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7:30.226" v="120" actId="14100"/>
          <ac:picMkLst>
            <pc:docMk/>
            <pc:sldMk cId="0" sldId="279"/>
            <ac:picMk id="342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0.783" v="237"/>
        <pc:sldMkLst>
          <pc:docMk/>
          <pc:sldMk cId="0" sldId="280"/>
        </pc:sldMkLst>
        <pc:picChg chg="add">
          <ac:chgData name="Katie Preedy" userId="S::k.preedy@ucas.ac.uk::6c2a2f5a-370b-4489-849e-84e5afeeff01" providerId="AD" clId="Web-{94F8B427-0BD4-8B01-1229-08D37C39B883}" dt="2023-02-13T09:57:30.783" v="237"/>
          <ac:picMkLst>
            <pc:docMk/>
            <pc:sldMk cId="0" sldId="280"/>
            <ac:picMk id="4" creationId="{AAA09703-B92E-17D7-6F0B-F3FBCEAE24F5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0.283" v="236"/>
          <ac:picMkLst>
            <pc:docMk/>
            <pc:sldMk cId="0" sldId="280"/>
            <ac:picMk id="6" creationId="{D7B2DBEE-A202-6AED-9189-2942B6FAADA2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5:04.304" v="207" actId="1076"/>
        <pc:sldMkLst>
          <pc:docMk/>
          <pc:sldMk cId="0" sldId="281"/>
        </pc:sldMkLst>
        <pc:spChg chg="add mod">
          <ac:chgData name="Katie Preedy" userId="S::k.preedy@ucas.ac.uk::6c2a2f5a-370b-4489-849e-84e5afeeff01" providerId="AD" clId="Web-{94F8B427-0BD4-8B01-1229-08D37C39B883}" dt="2023-02-13T09:55:04.304" v="207" actId="1076"/>
          <ac:spMkLst>
            <pc:docMk/>
            <pc:sldMk cId="0" sldId="281"/>
            <ac:spMk id="5" creationId="{C63F8B42-02B7-3F86-AB60-94DE40796073}"/>
          </ac:spMkLst>
        </pc:spChg>
        <pc:spChg chg="add del">
          <ac:chgData name="Katie Preedy" userId="S::k.preedy@ucas.ac.uk::6c2a2f5a-370b-4489-849e-84e5afeeff01" providerId="AD" clId="Web-{94F8B427-0BD4-8B01-1229-08D37C39B883}" dt="2023-02-13T09:54:44.756" v="200"/>
          <ac:spMkLst>
            <pc:docMk/>
            <pc:sldMk cId="0" sldId="281"/>
            <ac:spMk id="6" creationId="{49AADDB2-E25B-8790-6E00-599ECDCC83D2}"/>
          </ac:spMkLst>
        </pc:spChg>
        <pc:spChg chg="del">
          <ac:chgData name="Katie Preedy" userId="S::k.preedy@ucas.ac.uk::6c2a2f5a-370b-4489-849e-84e5afeeff01" providerId="AD" clId="Web-{94F8B427-0BD4-8B01-1229-08D37C39B883}" dt="2023-02-13T09:47:54.650" v="124"/>
          <ac:spMkLst>
            <pc:docMk/>
            <pc:sldMk cId="0" sldId="281"/>
            <ac:spMk id="366" creationId="{00000000-0000-0000-0000-000000000000}"/>
          </ac:spMkLst>
        </pc:spChg>
        <pc:grpChg chg="del">
          <ac:chgData name="Katie Preedy" userId="S::k.preedy@ucas.ac.uk::6c2a2f5a-370b-4489-849e-84e5afeeff01" providerId="AD" clId="Web-{94F8B427-0BD4-8B01-1229-08D37C39B883}" dt="2023-02-13T09:47:47.509" v="122"/>
          <ac:grpSpMkLst>
            <pc:docMk/>
            <pc:sldMk cId="0" sldId="281"/>
            <ac:grpSpMk id="368" creationId="{00000000-0000-0000-0000-000000000000}"/>
          </ac:grpSpMkLst>
        </pc:grpChg>
        <pc:picChg chg="add del mod modCrop">
          <ac:chgData name="Katie Preedy" userId="S::k.preedy@ucas.ac.uk::6c2a2f5a-370b-4489-849e-84e5afeeff01" providerId="AD" clId="Web-{94F8B427-0BD4-8B01-1229-08D37C39B883}" dt="2023-02-13T09:52:18.933" v="144"/>
          <ac:picMkLst>
            <pc:docMk/>
            <pc:sldMk cId="0" sldId="281"/>
            <ac:picMk id="2" creationId="{3123E78B-BB75-F33A-5DAC-F5913911EC27}"/>
          </ac:picMkLst>
        </pc:picChg>
        <pc:picChg chg="del">
          <ac:chgData name="Katie Preedy" userId="S::k.preedy@ucas.ac.uk::6c2a2f5a-370b-4489-849e-84e5afeeff01" providerId="AD" clId="Web-{94F8B427-0BD4-8B01-1229-08D37C39B883}" dt="2023-02-13T09:47:52.571" v="123"/>
          <ac:picMkLst>
            <pc:docMk/>
            <pc:sldMk cId="0" sldId="281"/>
            <ac:picMk id="3" creationId="{828F33FF-EABA-AF21-6F2B-9804BE9C1D6C}"/>
          </ac:picMkLst>
        </pc:picChg>
        <pc:picChg chg="add mod modCrop">
          <ac:chgData name="Katie Preedy" userId="S::k.preedy@ucas.ac.uk::6c2a2f5a-370b-4489-849e-84e5afeeff01" providerId="AD" clId="Web-{94F8B427-0BD4-8B01-1229-08D37C39B883}" dt="2023-02-13T09:53:31.579" v="154"/>
          <ac:picMkLst>
            <pc:docMk/>
            <pc:sldMk cId="0" sldId="281"/>
            <ac:picMk id="4" creationId="{9686E1F2-5884-6B90-1A23-F875471B83C4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4.674" v="239"/>
        <pc:sldMkLst>
          <pc:docMk/>
          <pc:sldMk cId="1817864827" sldId="284"/>
        </pc:sldMkLst>
        <pc:picChg chg="add">
          <ac:chgData name="Katie Preedy" userId="S::k.preedy@ucas.ac.uk::6c2a2f5a-370b-4489-849e-84e5afeeff01" providerId="AD" clId="Web-{94F8B427-0BD4-8B01-1229-08D37C39B883}" dt="2023-02-13T09:57:34.674" v="239"/>
          <ac:picMkLst>
            <pc:docMk/>
            <pc:sldMk cId="1817864827" sldId="284"/>
            <ac:picMk id="5" creationId="{8861A302-8F36-745B-F3D6-DB4EEE747CC3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4.314" v="238"/>
          <ac:picMkLst>
            <pc:docMk/>
            <pc:sldMk cId="1817864827" sldId="284"/>
            <ac:picMk id="6" creationId="{D7B2DBEE-A202-6AED-9189-2942B6FAADA2}"/>
          </ac:picMkLst>
        </pc:picChg>
      </pc:sldChg>
    </pc:docChg>
  </pc:docChgLst>
  <pc:docChgLst>
    <pc:chgData name="Katie Preedy" userId="S::k.preedy@ucas.ac.uk::6c2a2f5a-370b-4489-849e-84e5afeeff01" providerId="AD" clId="Web-{A68BF977-C873-00AB-BF7D-A1D8536A4AD2}"/>
    <pc:docChg chg="modSld">
      <pc:chgData name="Katie Preedy" userId="S::k.preedy@ucas.ac.uk::6c2a2f5a-370b-4489-849e-84e5afeeff01" providerId="AD" clId="Web-{A68BF977-C873-00AB-BF7D-A1D8536A4AD2}" dt="2023-02-13T09:22:50.791" v="138"/>
      <pc:docMkLst>
        <pc:docMk/>
      </pc:docMkLst>
      <pc:sldChg chg="addSp delSp">
        <pc:chgData name="Katie Preedy" userId="S::k.preedy@ucas.ac.uk::6c2a2f5a-370b-4489-849e-84e5afeeff01" providerId="AD" clId="Web-{A68BF977-C873-00AB-BF7D-A1D8536A4AD2}" dt="2023-02-13T09:14:16.562" v="4"/>
        <pc:sldMkLst>
          <pc:docMk/>
          <pc:sldMk cId="0" sldId="258"/>
        </pc:sldMkLst>
        <pc:picChg chg="del">
          <ac:chgData name="Katie Preedy" userId="S::k.preedy@ucas.ac.uk::6c2a2f5a-370b-4489-849e-84e5afeeff01" providerId="AD" clId="Web-{A68BF977-C873-00AB-BF7D-A1D8536A4AD2}" dt="2023-02-13T09:14:14.186" v="3"/>
          <ac:picMkLst>
            <pc:docMk/>
            <pc:sldMk cId="0" sldId="258"/>
            <ac:picMk id="3" creationId="{440F9DE6-1222-2713-525F-87015E41FD1A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13.577" v="2"/>
          <ac:picMkLst>
            <pc:docMk/>
            <pc:sldMk cId="0" sldId="258"/>
            <ac:picMk id="7" creationId="{97AB9D2F-C158-864C-00FA-A5863C09B16C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16.562" v="4"/>
          <ac:picMkLst>
            <pc:docMk/>
            <pc:sldMk cId="0" sldId="258"/>
            <ac:picMk id="9" creationId="{B1FF1FB5-134B-9AB8-005F-8527B4ADFA02}"/>
          </ac:picMkLst>
        </pc:picChg>
      </pc:sldChg>
      <pc:sldChg chg="addSp delSp">
        <pc:chgData name="Katie Preedy" userId="S::k.preedy@ucas.ac.uk::6c2a2f5a-370b-4489-849e-84e5afeeff01" providerId="AD" clId="Web-{A68BF977-C873-00AB-BF7D-A1D8536A4AD2}" dt="2023-02-13T09:14:21.077" v="6"/>
        <pc:sldMkLst>
          <pc:docMk/>
          <pc:sldMk cId="0" sldId="259"/>
        </pc:sldMkLst>
        <pc:picChg chg="del">
          <ac:chgData name="Katie Preedy" userId="S::k.preedy@ucas.ac.uk::6c2a2f5a-370b-4489-849e-84e5afeeff01" providerId="AD" clId="Web-{A68BF977-C873-00AB-BF7D-A1D8536A4AD2}" dt="2023-02-13T09:14:20.718" v="5"/>
          <ac:picMkLst>
            <pc:docMk/>
            <pc:sldMk cId="0" sldId="259"/>
            <ac:picMk id="2" creationId="{791E8B35-AC46-5C8B-247D-A11CACCEE6AD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21.077" v="6"/>
          <ac:picMkLst>
            <pc:docMk/>
            <pc:sldMk cId="0" sldId="259"/>
            <ac:picMk id="4" creationId="{7DBEF909-550F-F0D5-468C-584699508CF0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35.062" v="11"/>
        <pc:sldMkLst>
          <pc:docMk/>
          <pc:sldMk cId="0" sldId="260"/>
        </pc:sldMkLst>
        <pc:picChg chg="del">
          <ac:chgData name="Katie Preedy" userId="S::k.preedy@ucas.ac.uk::6c2a2f5a-370b-4489-849e-84e5afeeff01" providerId="AD" clId="Web-{A68BF977-C873-00AB-BF7D-A1D8536A4AD2}" dt="2023-02-13T09:14:30.187" v="9"/>
          <ac:picMkLst>
            <pc:docMk/>
            <pc:sldMk cId="0" sldId="260"/>
            <ac:picMk id="2" creationId="{C9890D2F-F731-A81F-EA09-F9B18669F2A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29.656" v="8"/>
          <ac:picMkLst>
            <pc:docMk/>
            <pc:sldMk cId="0" sldId="260"/>
            <ac:picMk id="6" creationId="{7E475E0C-A7BB-E6DB-E714-9FF3A56D7C4F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31.625" v="10"/>
          <ac:picMkLst>
            <pc:docMk/>
            <pc:sldMk cId="0" sldId="260"/>
            <ac:picMk id="8" creationId="{3A234282-35C5-3528-4C4E-DB167E4AF17E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46.875" v="14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A68BF977-C873-00AB-BF7D-A1D8536A4AD2}" dt="2023-02-13T09:14:43.687" v="12"/>
          <ac:picMkLst>
            <pc:docMk/>
            <pc:sldMk cId="0" sldId="261"/>
            <ac:picMk id="2" creationId="{1FEDCB83-1BE5-1BFA-2F3C-E7DED678C185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43.953" v="13"/>
          <ac:picMkLst>
            <pc:docMk/>
            <pc:sldMk cId="0" sldId="261"/>
            <ac:picMk id="6" creationId="{79431012-7B95-D168-F087-EEE8C7DBCE5F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01.578" v="18" actId="1076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A68BF977-C873-00AB-BF7D-A1D8536A4AD2}" dt="2023-02-13T09:15:01.578" v="18" actId="1076"/>
          <ac:spMkLst>
            <pc:docMk/>
            <pc:sldMk cId="0" sldId="262"/>
            <ac:spMk id="126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4:52.890" v="15"/>
          <ac:picMkLst>
            <pc:docMk/>
            <pc:sldMk cId="0" sldId="262"/>
            <ac:picMk id="2" creationId="{1A18D258-C938-F6D1-52A9-9F5AD16702D4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53.109" v="16"/>
          <ac:picMkLst>
            <pc:docMk/>
            <pc:sldMk cId="0" sldId="262"/>
            <ac:picMk id="6" creationId="{DCFB2F73-9DD6-961A-601A-9E391C2DB5CB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5:09.406" v="21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A68BF977-C873-00AB-BF7D-A1D8536A4AD2}" dt="2023-02-13T09:15:06.359" v="19"/>
          <ac:picMkLst>
            <pc:docMk/>
            <pc:sldMk cId="0" sldId="263"/>
            <ac:picMk id="2" creationId="{110FA353-E0CF-438D-3257-68123E298CFB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06.594" v="20"/>
          <ac:picMkLst>
            <pc:docMk/>
            <pc:sldMk cId="0" sldId="263"/>
            <ac:picMk id="6" creationId="{FE047C58-CE9D-CA6C-560B-E31C3AC69542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21.563" v="25" actId="1076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A68BF977-C873-00AB-BF7D-A1D8536A4AD2}" dt="2023-02-13T09:15:21.563" v="25" actId="1076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14.047" v="22"/>
          <ac:picMkLst>
            <pc:docMk/>
            <pc:sldMk cId="0" sldId="264"/>
            <ac:picMk id="2" creationId="{86342CC4-5967-52EF-92F7-FF31695E5A3A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15.235" v="23"/>
          <ac:picMkLst>
            <pc:docMk/>
            <pc:sldMk cId="0" sldId="264"/>
            <ac:picMk id="5" creationId="{03DD6BEC-6040-F278-8D75-4E459CC825CC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6:11.861" v="40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A68BF977-C873-00AB-BF7D-A1D8536A4AD2}" dt="2023-02-13T09:16:11.861" v="40" actId="20577"/>
          <ac:spMkLst>
            <pc:docMk/>
            <pc:sldMk cId="0" sldId="265"/>
            <ac:spMk id="165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25.391" v="26"/>
          <ac:picMkLst>
            <pc:docMk/>
            <pc:sldMk cId="0" sldId="265"/>
            <ac:picMk id="2" creationId="{F2B69F0A-65E4-32FF-16E3-49FBFE7DF31D}"/>
          </ac:picMkLst>
        </pc:picChg>
        <pc:picChg chg="mod">
          <ac:chgData name="Katie Preedy" userId="S::k.preedy@ucas.ac.uk::6c2a2f5a-370b-4489-849e-84e5afeeff01" providerId="AD" clId="Web-{A68BF977-C873-00AB-BF7D-A1D8536A4AD2}" dt="2023-02-13T09:16:00.970" v="37" actId="1076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25.735" v="27"/>
          <ac:picMkLst>
            <pc:docMk/>
            <pc:sldMk cId="0" sldId="265"/>
            <ac:picMk id="5" creationId="{B35CA744-EFFC-79B7-8E8D-591A43D759A2}"/>
          </ac:picMkLst>
        </pc:picChg>
        <pc:picChg chg="mod">
          <ac:chgData name="Katie Preedy" userId="S::k.preedy@ucas.ac.uk::6c2a2f5a-370b-4489-849e-84e5afeeff01" providerId="AD" clId="Web-{A68BF977-C873-00AB-BF7D-A1D8536A4AD2}" dt="2023-02-13T09:15:56.642" v="34" actId="1076"/>
          <ac:picMkLst>
            <pc:docMk/>
            <pc:sldMk cId="0" sldId="265"/>
            <ac:picMk id="167" creationId="{00000000-0000-0000-0000-00000000000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6:00.032" v="3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17:52.347" v="89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A68BF977-C873-00AB-BF7D-A1D8536A4AD2}" dt="2023-02-13T09:16:33.033" v="45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46.160" v="88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52.347" v="89" actId="1076"/>
          <ac:spMkLst>
            <pc:docMk/>
            <pc:sldMk cId="0" sldId="266"/>
            <ac:spMk id="179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17:39.628" v="84" actId="20577"/>
          <ac:spMkLst>
            <pc:docMk/>
            <pc:sldMk cId="0" sldId="266"/>
            <ac:spMk id="180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6:20.564" v="43" actId="1076"/>
          <ac:picMkLst>
            <pc:docMk/>
            <pc:sldMk cId="0" sldId="266"/>
            <ac:picMk id="3" creationId="{9EC83CDF-E58C-7CD8-F218-CA83F17D6C8E}"/>
          </ac:picMkLst>
        </pc:picChg>
        <pc:picChg chg="del">
          <ac:chgData name="Katie Preedy" userId="S::k.preedy@ucas.ac.uk::6c2a2f5a-370b-4489-849e-84e5afeeff01" providerId="AD" clId="Web-{A68BF977-C873-00AB-BF7D-A1D8536A4AD2}" dt="2023-02-13T09:16:18.095" v="42"/>
          <ac:picMkLst>
            <pc:docMk/>
            <pc:sldMk cId="0" sldId="266"/>
            <ac:picMk id="182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9:41.928" v="103" actId="1076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A68BF977-C873-00AB-BF7D-A1D8536A4AD2}" dt="2023-02-13T09:18:27.458" v="90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39.286" v="93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9:41.928" v="103" actId="1076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45.598" v="94" actId="20577"/>
          <ac:spMkLst>
            <pc:docMk/>
            <pc:sldMk cId="0" sldId="272"/>
            <ac:spMk id="259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9:20.833" v="99"/>
          <ac:picMkLst>
            <pc:docMk/>
            <pc:sldMk cId="0" sldId="272"/>
            <ac:picMk id="2" creationId="{83E3578D-9A2E-34F7-F713-7AF561872E29}"/>
          </ac:picMkLst>
        </pc:picChg>
        <pc:picChg chg="add">
          <ac:chgData name="Katie Preedy" userId="S::k.preedy@ucas.ac.uk::6c2a2f5a-370b-4489-849e-84e5afeeff01" providerId="AD" clId="Web-{A68BF977-C873-00AB-BF7D-A1D8536A4AD2}" dt="2023-02-13T09:19:31.787" v="100"/>
          <ac:picMkLst>
            <pc:docMk/>
            <pc:sldMk cId="0" sldId="272"/>
            <ac:picMk id="5" creationId="{BB50E361-A436-0C77-5FA4-850475404BE6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20:14.366" v="110" actId="1076"/>
        <pc:sldMkLst>
          <pc:docMk/>
          <pc:sldMk cId="0" sldId="273"/>
        </pc:sldMkLst>
        <pc:spChg chg="del">
          <ac:chgData name="Katie Preedy" userId="S::k.preedy@ucas.ac.uk::6c2a2f5a-370b-4489-849e-84e5afeeff01" providerId="AD" clId="Web-{A68BF977-C873-00AB-BF7D-A1D8536A4AD2}" dt="2023-02-13T09:20:11.209" v="109"/>
          <ac:spMkLst>
            <pc:docMk/>
            <pc:sldMk cId="0" sldId="273"/>
            <ac:spMk id="272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20:14.366" v="110" actId="1076"/>
          <ac:spMkLst>
            <pc:docMk/>
            <pc:sldMk cId="0" sldId="273"/>
            <ac:spMk id="273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9:47.068" v="104" actId="1076"/>
          <ac:picMkLst>
            <pc:docMk/>
            <pc:sldMk cId="0" sldId="273"/>
            <ac:picMk id="268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1:23.570" v="128" actId="14100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A68BF977-C873-00AB-BF7D-A1D8536A4AD2}" dt="2023-02-13T09:20:25.663" v="111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23.570" v="128" actId="14100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48.460" v="117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51.288" v="118" actId="20577"/>
          <ac:spMkLst>
            <pc:docMk/>
            <pc:sldMk cId="0" sldId="274"/>
            <ac:spMk id="28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0:54.429" v="119"/>
          <ac:picMkLst>
            <pc:docMk/>
            <pc:sldMk cId="0" sldId="274"/>
            <ac:picMk id="2" creationId="{9784BA8D-BD23-6853-F646-FDA7B4D6622D}"/>
          </ac:picMkLst>
        </pc:picChg>
        <pc:picChg chg="mod">
          <ac:chgData name="Katie Preedy" userId="S::k.preedy@ucas.ac.uk::6c2a2f5a-370b-4489-849e-84e5afeeff01" providerId="AD" clId="Web-{A68BF977-C873-00AB-BF7D-A1D8536A4AD2}" dt="2023-02-13T09:21:19.742" v="127" actId="107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A68BF977-C873-00AB-BF7D-A1D8536A4AD2}" dt="2023-02-13T09:20:59.367" v="120"/>
          <ac:picMkLst>
            <pc:docMk/>
            <pc:sldMk cId="0" sldId="274"/>
            <ac:picMk id="5" creationId="{84A1DC9C-AA30-EA65-39AD-D9A2E2FD0BC7}"/>
          </ac:picMkLst>
        </pc:picChg>
        <pc:picChg chg="del">
          <ac:chgData name="Katie Preedy" userId="S::k.preedy@ucas.ac.uk::6c2a2f5a-370b-4489-849e-84e5afeeff01" providerId="AD" clId="Web-{A68BF977-C873-00AB-BF7D-A1D8536A4AD2}" dt="2023-02-13T09:21:16.851" v="126"/>
          <ac:picMkLst>
            <pc:docMk/>
            <pc:sldMk cId="0" sldId="274"/>
            <ac:picMk id="284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2:50.791" v="138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A68BF977-C873-00AB-BF7D-A1D8536A4AD2}" dt="2023-02-13T09:22:31.215" v="133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43.165" v="130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0.775" v="131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7.931" v="132" actId="20577"/>
          <ac:spMkLst>
            <pc:docMk/>
            <pc:sldMk cId="0" sldId="275"/>
            <ac:spMk id="29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2:38.619" v="136"/>
          <ac:picMkLst>
            <pc:docMk/>
            <pc:sldMk cId="0" sldId="275"/>
            <ac:picMk id="2" creationId="{83786302-B28E-84C4-285B-721E64E512C6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22:36.791" v="135"/>
          <ac:picMkLst>
            <pc:docMk/>
            <pc:sldMk cId="0" sldId="275"/>
            <ac:picMk id="4" creationId="{69451B51-1391-9230-554C-0B4875035427}"/>
          </ac:picMkLst>
        </pc:picChg>
        <pc:picChg chg="add">
          <ac:chgData name="Katie Preedy" userId="S::k.preedy@ucas.ac.uk::6c2a2f5a-370b-4489-849e-84e5afeeff01" providerId="AD" clId="Web-{A68BF977-C873-00AB-BF7D-A1D8536A4AD2}" dt="2023-02-13T09:22:38.682" v="137"/>
          <ac:picMkLst>
            <pc:docMk/>
            <pc:sldMk cId="0" sldId="275"/>
            <ac:picMk id="7" creationId="{AAB3046B-0D5D-963C-7298-47B9AC37A13B}"/>
          </ac:picMkLst>
        </pc:picChg>
      </pc:sldChg>
      <pc:sldChg chg="mod setBg">
        <pc:chgData name="Katie Preedy" userId="S::k.preedy@ucas.ac.uk::6c2a2f5a-370b-4489-849e-84e5afeeff01" providerId="AD" clId="Web-{A68BF977-C873-00AB-BF7D-A1D8536A4AD2}" dt="2023-02-13T09:14:00.046" v="0"/>
        <pc:sldMkLst>
          <pc:docMk/>
          <pc:sldMk cId="1817864827" sldId="284"/>
        </pc:sldMkLst>
      </pc:sldChg>
    </pc:docChg>
  </pc:docChgLst>
  <pc:docChgLst>
    <pc:chgData name="Katie Preedy" userId="S::k.preedy@ucas.ac.uk::6c2a2f5a-370b-4489-849e-84e5afeeff01" providerId="AD" clId="Web-{6FF79939-0166-4AB4-78C4-AA5882782179}"/>
    <pc:docChg chg="modSld">
      <pc:chgData name="Katie Preedy" userId="S::k.preedy@ucas.ac.uk::6c2a2f5a-370b-4489-849e-84e5afeeff01" providerId="AD" clId="Web-{6FF79939-0166-4AB4-78C4-AA5882782179}" dt="2023-02-13T08:42:25.559" v="52" actId="20577"/>
      <pc:docMkLst>
        <pc:docMk/>
      </pc:docMkLst>
      <pc:sldChg chg="addSp delSp modSp mod setBg">
        <pc:chgData name="Katie Preedy" userId="S::k.preedy@ucas.ac.uk::6c2a2f5a-370b-4489-849e-84e5afeeff01" providerId="AD" clId="Web-{6FF79939-0166-4AB4-78C4-AA5882782179}" dt="2023-02-13T08:42:25.559" v="5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6FF79939-0166-4AB4-78C4-AA5882782179}" dt="2023-02-13T08:41:24.135" v="31" actId="20577"/>
          <ac:spMkLst>
            <pc:docMk/>
            <pc:sldMk cId="0" sldId="258"/>
            <ac:spMk id="69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5.463" v="24"/>
          <ac:spMkLst>
            <pc:docMk/>
            <pc:sldMk cId="0" sldId="258"/>
            <ac:spMk id="72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2.041" v="23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1:16.744" v="26" actId="20577"/>
          <ac:spMkLst>
            <pc:docMk/>
            <pc:sldMk cId="0" sldId="258"/>
            <ac:spMk id="74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0:54.931" v="21"/>
          <ac:spMkLst>
            <pc:docMk/>
            <pc:sldMk cId="0" sldId="258"/>
            <ac:spMk id="75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25.559" v="52" actId="20577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14.481" v="50" actId="1076"/>
          <ac:spMkLst>
            <pc:docMk/>
            <pc:sldMk cId="0" sldId="258"/>
            <ac:spMk id="77" creationId="{00000000-0000-0000-0000-000000000000}"/>
          </ac:spMkLst>
        </pc:spChg>
        <pc:picChg chg="add mod">
          <ac:chgData name="Katie Preedy" userId="S::k.preedy@ucas.ac.uk::6c2a2f5a-370b-4489-849e-84e5afeeff01" providerId="AD" clId="Web-{6FF79939-0166-4AB4-78C4-AA5882782179}" dt="2023-02-13T08:42:17.309" v="51" actId="1076"/>
          <ac:picMkLst>
            <pc:docMk/>
            <pc:sldMk cId="0" sldId="258"/>
            <ac:picMk id="5" creationId="{97788421-D41D-0A8C-AFBA-5E85E5333086}"/>
          </ac:picMkLst>
        </pc:picChg>
        <pc:picChg chg="del">
          <ac:chgData name="Katie Preedy" userId="S::k.preedy@ucas.ac.uk::6c2a2f5a-370b-4489-849e-84e5afeeff01" providerId="AD" clId="Web-{6FF79939-0166-4AB4-78C4-AA5882782179}" dt="2023-02-13T08:40:37.306" v="14"/>
          <ac:picMkLst>
            <pc:docMk/>
            <pc:sldMk cId="0" sldId="258"/>
            <ac:picMk id="71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6FF79939-0166-4AB4-78C4-AA5882782179}" dt="2023-02-13T08:40:28.149" v="13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6FF79939-0166-4AB4-78C4-AA5882782179}" dt="2023-02-13T08:40:15.227" v="10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1.993" v="11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5.024" v="12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8.149" v="13"/>
          <ac:spMkLst>
            <pc:docMk/>
            <pc:sldMk cId="0" sldId="259"/>
            <ac:spMk id="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043c51bef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043c51bef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278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661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s.com/apprenticeship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/>
        </p:nvSpPr>
        <p:spPr>
          <a:xfrm>
            <a:off x="293950" y="2614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EABE6A"/>
                </a:solidFill>
                <a:latin typeface="Roboto"/>
              </a:rPr>
              <a:t>Thinking about apprenticeships</a:t>
            </a:r>
            <a:endParaRPr lang="en-US" sz="2800" b="1" dirty="0">
              <a:solidFill>
                <a:srgbClr val="EABE6A"/>
              </a:solidFill>
              <a:latin typeface="Roboto"/>
            </a:endParaRPr>
          </a:p>
        </p:txBody>
      </p:sp>
      <p:sp>
        <p:nvSpPr>
          <p:cNvPr id="100" name="Google Shape;100;p17"/>
          <p:cNvSpPr/>
          <p:nvPr/>
        </p:nvSpPr>
        <p:spPr>
          <a:xfrm>
            <a:off x="670352" y="2043856"/>
            <a:ext cx="3468000" cy="25737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ABE6A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“What is an apprenticeship?”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" dirty="0">
              <a:solidFill>
                <a:srgbClr val="122432"/>
              </a:solidFill>
              <a:latin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“Do </a:t>
            </a:r>
            <a:r>
              <a:rPr lang="en-GB" dirty="0">
                <a:solidFill>
                  <a:srgbClr val="122432"/>
                </a:solidFill>
                <a:latin typeface="Roboto"/>
              </a:rPr>
              <a:t>I</a:t>
            </a:r>
            <a:r>
              <a:rPr lang="en" dirty="0">
                <a:solidFill>
                  <a:srgbClr val="122432"/>
                </a:solidFill>
                <a:latin typeface="Roboto"/>
              </a:rPr>
              <a:t> have to pay for an apprenticeship?”</a:t>
            </a:r>
            <a:endParaRPr dirty="0">
              <a:solidFill>
                <a:srgbClr val="122432"/>
              </a:solidFill>
              <a:latin typeface="Roboto"/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5005649" y="1998675"/>
            <a:ext cx="3154916" cy="256631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EABE6A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“What industries could I do an apprenticeship in?”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122432"/>
              </a:solidFill>
              <a:latin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“Could I do a degree and an apprenticeship </a:t>
            </a:r>
            <a:r>
              <a:rPr lang="en" dirty="0" err="1">
                <a:solidFill>
                  <a:srgbClr val="122432"/>
                </a:solidFill>
                <a:latin typeface="Roboto"/>
              </a:rPr>
              <a:t>toget</a:t>
            </a:r>
            <a:r>
              <a:rPr lang="en-GB" dirty="0">
                <a:solidFill>
                  <a:srgbClr val="122432"/>
                </a:solidFill>
                <a:latin typeface="Roboto"/>
              </a:rPr>
              <a:t>her?”</a:t>
            </a:r>
            <a:endParaRPr dirty="0">
              <a:solidFill>
                <a:srgbClr val="122432"/>
              </a:solidFill>
              <a:latin typeface="Roboto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10C9832-368F-219B-817B-BA607704F19F}"/>
              </a:ext>
            </a:extLst>
          </p:cNvPr>
          <p:cNvSpPr/>
          <p:nvPr/>
        </p:nvSpPr>
        <p:spPr>
          <a:xfrm>
            <a:off x="348925" y="1037897"/>
            <a:ext cx="6976380" cy="672031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Go to the UCAS apprenticeships webpages (</a:t>
            </a:r>
            <a:r>
              <a:rPr lang="en" b="1" dirty="0">
                <a:solidFill>
                  <a:srgbClr val="122432"/>
                </a:solidFill>
                <a:latin typeface="+mn-lt"/>
                <a:hlinkClick r:id="rId3"/>
              </a:rPr>
              <a:t>www.ucas.com/apprenticeships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Can you find the answers to these questions?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pic>
        <p:nvPicPr>
          <p:cNvPr id="8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234282-35C5-3528-4C4E-DB167E4AF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17F18E-FE91-0982-160F-BC9F044F06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Thinking about apprenticeships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204666" y="1833117"/>
            <a:ext cx="5120639" cy="738633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800" b="1" dirty="0">
                <a:solidFill>
                  <a:schemeClr val="tx1"/>
                </a:solidFill>
                <a:latin typeface="Roboto"/>
              </a:rPr>
              <a:t>Let’s discuss the benefits of doing an apprenticeship!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3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Thinking about apprenticeships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UCAS industry guides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/explore/industry-guides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</a:t>
            </a:r>
            <a:r>
              <a:rPr lang="en" b="1" dirty="0" err="1">
                <a:solidFill>
                  <a:schemeClr val="bg1"/>
                </a:solidFill>
                <a:latin typeface="+mn-lt"/>
              </a:rPr>
              <a:t>Favourite</a:t>
            </a:r>
            <a:r>
              <a:rPr lang="en" b="1" dirty="0">
                <a:solidFill>
                  <a:schemeClr val="bg1"/>
                </a:solidFill>
                <a:latin typeface="+mn-lt"/>
              </a:rPr>
              <a:t> industries you like by clicking the heart icons 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In groups, explain the type of work that would interest you and why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Thinking about apprenticeships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UCAS Career Finder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careerfinder.ucas.com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Click a specialism you like from the homepage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Choose 2 apprenticeship opportunities and read the job roles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2263450" y="3576800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4. List the skills you would develop by doing that apprenticeship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4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31903316C3B4A95AF25E63117132B" ma:contentTypeVersion="15" ma:contentTypeDescription="Create a new document." ma:contentTypeScope="" ma:versionID="9acf7ed314dafaa09844041811163aad">
  <xsd:schema xmlns:xsd="http://www.w3.org/2001/XMLSchema" xmlns:xs="http://www.w3.org/2001/XMLSchema" xmlns:p="http://schemas.microsoft.com/office/2006/metadata/properties" xmlns:ns2="d13b8c52-6bee-460d-8dcb-5a880ff207d2" xmlns:ns3="740fb414-8359-4047-b027-84fccb4a7d5f" xmlns:ns4="55603442-09ec-4cf3-b21f-b1c3f828b53a" targetNamespace="http://schemas.microsoft.com/office/2006/metadata/properties" ma:root="true" ma:fieldsID="ce3ca60fe85409c1bfa58c567b0b10a3" ns2:_="" ns3:_="" ns4:_="">
    <xsd:import namespace="d13b8c52-6bee-460d-8dcb-5a880ff207d2"/>
    <xsd:import namespace="740fb414-8359-4047-b027-84fccb4a7d5f"/>
    <xsd:import namespace="55603442-09ec-4cf3-b21f-b1c3f828b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b8c52-6bee-460d-8dcb-5a880ff207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0052e2-7a6d-497f-9711-5471179560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fb414-8359-4047-b027-84fccb4a7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03442-09ec-4cf3-b21f-b1c3f828b53a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56e132c-9d94-45f2-9b52-65cfcca5ab82}" ma:internalName="TaxCatchAll" ma:showField="CatchAllData" ma:web="740fb414-8359-4047-b027-84fccb4a7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3b8c52-6bee-460d-8dcb-5a880ff207d2">
      <Terms xmlns="http://schemas.microsoft.com/office/infopath/2007/PartnerControls"/>
    </lcf76f155ced4ddcb4097134ff3c332f>
    <TaxCatchAll xmlns="55603442-09ec-4cf3-b21f-b1c3f828b53a" xsi:nil="true"/>
  </documentManagement>
</p:properties>
</file>

<file path=customXml/itemProps1.xml><?xml version="1.0" encoding="utf-8"?>
<ds:datastoreItem xmlns:ds="http://schemas.openxmlformats.org/officeDocument/2006/customXml" ds:itemID="{0C0572D4-ACFC-4E22-AE82-47BFA991C244}"/>
</file>

<file path=customXml/itemProps2.xml><?xml version="1.0" encoding="utf-8"?>
<ds:datastoreItem xmlns:ds="http://schemas.openxmlformats.org/officeDocument/2006/customXml" ds:itemID="{D8A05D5A-7EC1-405D-A7CB-619AC4F9139A}"/>
</file>

<file path=customXml/itemProps3.xml><?xml version="1.0" encoding="utf-8"?>
<ds:datastoreItem xmlns:ds="http://schemas.openxmlformats.org/officeDocument/2006/customXml" ds:itemID="{1B3DA8CF-D042-4CB7-A652-417EFD905962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173</Words>
  <Application>Microsoft Macintosh PowerPoint</Application>
  <PresentationFormat>On-screen Show (16:9)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Roboto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Pilkington</cp:lastModifiedBy>
  <cp:revision>38</cp:revision>
  <dcterms:modified xsi:type="dcterms:W3CDTF">2023-02-25T11:44:11Z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9c747e-0609-44bc-a84a-379ba7e92455_Enabled">
    <vt:lpwstr>true</vt:lpwstr>
  </property>
  <property fmtid="{D5CDD505-2E9C-101B-9397-08002B2CF9AE}" pid="3" name="MSIP_Label_119c747e-0609-44bc-a84a-379ba7e92455_SetDate">
    <vt:lpwstr>2023-02-03T17:10:52Z</vt:lpwstr>
  </property>
  <property fmtid="{D5CDD505-2E9C-101B-9397-08002B2CF9AE}" pid="4" name="MSIP_Label_119c747e-0609-44bc-a84a-379ba7e92455_Method">
    <vt:lpwstr>Standard</vt:lpwstr>
  </property>
  <property fmtid="{D5CDD505-2E9C-101B-9397-08002B2CF9AE}" pid="5" name="MSIP_Label_119c747e-0609-44bc-a84a-379ba7e92455_Name">
    <vt:lpwstr>Confidential</vt:lpwstr>
  </property>
  <property fmtid="{D5CDD505-2E9C-101B-9397-08002B2CF9AE}" pid="6" name="MSIP_Label_119c747e-0609-44bc-a84a-379ba7e92455_SiteId">
    <vt:lpwstr>c62bca44-70cb-457b-a355-deaa5cb7e689</vt:lpwstr>
  </property>
  <property fmtid="{D5CDD505-2E9C-101B-9397-08002B2CF9AE}" pid="7" name="MSIP_Label_119c747e-0609-44bc-a84a-379ba7e92455_ActionId">
    <vt:lpwstr>dc1d8c5d-6b4b-47d3-94dd-fd418db99b65</vt:lpwstr>
  </property>
  <property fmtid="{D5CDD505-2E9C-101B-9397-08002B2CF9AE}" pid="8" name="MSIP_Label_119c747e-0609-44bc-a84a-379ba7e92455_ContentBits">
    <vt:lpwstr>0</vt:lpwstr>
  </property>
  <property fmtid="{D5CDD505-2E9C-101B-9397-08002B2CF9AE}" pid="9" name="ContentTypeId">
    <vt:lpwstr>0x01010094531903316C3B4A95AF25E63117132B</vt:lpwstr>
  </property>
</Properties>
</file>